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Lst>
  <p:notesMasterIdLst>
    <p:notesMasterId r:id="rId34"/>
  </p:notesMasterIdLst>
  <p:sldIdLst>
    <p:sldId id="256" r:id="rId13"/>
    <p:sldId id="257" r:id="rId14"/>
    <p:sldId id="258" r:id="rId15"/>
    <p:sldId id="268" r:id="rId16"/>
    <p:sldId id="295" r:id="rId17"/>
    <p:sldId id="296" r:id="rId18"/>
    <p:sldId id="297" r:id="rId19"/>
    <p:sldId id="265" r:id="rId20"/>
    <p:sldId id="298" r:id="rId21"/>
    <p:sldId id="303" r:id="rId22"/>
    <p:sldId id="304" r:id="rId23"/>
    <p:sldId id="263" r:id="rId24"/>
    <p:sldId id="300" r:id="rId25"/>
    <p:sldId id="305" r:id="rId26"/>
    <p:sldId id="306" r:id="rId27"/>
    <p:sldId id="307" r:id="rId28"/>
    <p:sldId id="264" r:id="rId29"/>
    <p:sldId id="292" r:id="rId30"/>
    <p:sldId id="301" r:id="rId31"/>
    <p:sldId id="302" r:id="rId32"/>
    <p:sldId id="299" r:id="rId33"/>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F077"/>
    <a:srgbClr val="CE274A"/>
    <a:srgbClr val="E95081"/>
    <a:srgbClr val="4D498A"/>
    <a:srgbClr val="9FC2C2"/>
    <a:srgbClr val="5F9DB0"/>
    <a:srgbClr val="2EAA6C"/>
    <a:srgbClr val="DE4477"/>
    <a:srgbClr val="5130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p:cNvSpPr>
            <a:spLocks noGrp="1" noChangeArrowheads="1"/>
          </p:cNvSpPr>
          <p:nvPr>
            <p:ph type="hdr" sz="quarter"/>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eaLnBrk="1" hangingPunct="1">
              <a:defRPr sz="1200"/>
            </a:lvl1pPr>
          </a:lstStyle>
          <a:p>
            <a:pPr>
              <a:defRPr/>
            </a:pPr>
            <a:endParaRPr lang="zh-CN" altLang="en-US"/>
          </a:p>
        </p:txBody>
      </p:sp>
      <p:sp>
        <p:nvSpPr>
          <p:cNvPr id="14339"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eaLnBrk="1" hangingPunct="1">
              <a:defRPr sz="1200"/>
            </a:lvl1pPr>
          </a:lstStyle>
          <a:p>
            <a:pPr>
              <a:defRPr/>
            </a:pPr>
            <a:fld id="{562C5B1C-1ADE-445A-8161-1B6C093A2C29}" type="datetimeFigureOut">
              <a:rPr lang="zh-CN" altLang="en-US"/>
              <a:pPr>
                <a:defRPr/>
              </a:pPr>
              <a:t>2019/7/5</a:t>
            </a:fld>
            <a:endParaRPr lang="zh-CN" altLang="en-US"/>
          </a:p>
        </p:txBody>
      </p:sp>
      <p:sp>
        <p:nvSpPr>
          <p:cNvPr id="51204"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p:cNvSpPr>
            <a:spLocks noGrp="1" noChangeArrowheads="1"/>
          </p:cNvSpPr>
          <p:nvPr>
            <p:ph type="body" sz="quarter" idx="3"/>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eaLnBrk="1" hangingPunct="1">
              <a:defRPr sz="1200"/>
            </a:lvl1pPr>
          </a:lstStyle>
          <a:p>
            <a:pPr>
              <a:defRPr/>
            </a:pPr>
            <a:endParaRPr lang="zh-CN" altLang="en-US"/>
          </a:p>
        </p:txBody>
      </p:sp>
      <p:sp>
        <p:nvSpPr>
          <p:cNvPr id="14343"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eaLnBrk="1" hangingPunct="1">
              <a:defRPr sz="1200"/>
            </a:lvl1pPr>
          </a:lstStyle>
          <a:p>
            <a:pPr>
              <a:defRPr/>
            </a:pPr>
            <a:fld id="{6CFE3FF8-11E2-4583-B2F8-69A064B9DDE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5534468C-12ED-4F0F-92C4-E6C904EE9AAE}"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5719818-F0F7-4A95-A58A-B2195AA81FBA}"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B428590-BDB2-4176-A5A6-235281FFC846}"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217201B-742B-4427-92B2-087C489A1523}" type="slidenum">
              <a:rPr lang="zh-CN" altLang="en-US"/>
              <a:pPr>
                <a:defRPr/>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D4101FCF-B179-4D71-A50D-61DBB884312A}"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827A19B3-E246-494C-B9A2-8A248D8DD22E}" type="slidenum">
              <a:rPr lang="zh-CN" altLang="en-US"/>
              <a:pPr>
                <a:defRPr/>
              </a:pPr>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FBB8FD90-590C-4946-BD97-908E3D8C7BDF}"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757EC88D-2E07-40FB-BD93-9301B202FB3B}" type="slidenum">
              <a:rPr lang="zh-CN" altLang="en-US"/>
              <a:pPr>
                <a:defRPr/>
              </a:pPr>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847A4A1A-9C2A-4873-B044-4C92C3BE0C82}"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1D1BFC5E-3B2C-4F27-B7A6-5912FD387E6A}" type="slidenum">
              <a:rPr lang="zh-CN" altLang="en-US"/>
              <a:pPr>
                <a:defRPr/>
              </a:pPr>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2D26A389-A1C2-4131-B5A4-3D9457F5E11F}" type="datetimeFigureOut">
              <a:rPr lang="zh-CN" altLang="en-US"/>
              <a:pPr>
                <a:defRPr/>
              </a:pPr>
              <a:t>2019/7/5</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99F89FD-1B3A-40E5-BFF3-B9BDA2D321C5}" type="slidenum">
              <a:rPr lang="zh-CN" altLang="en-US"/>
              <a:pPr>
                <a:defRPr/>
              </a:pPr>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5EC06281-7E01-4188-9114-C4E4C524FBFA}" type="datetimeFigureOut">
              <a:rPr lang="zh-CN" altLang="en-US"/>
              <a:pPr>
                <a:defRPr/>
              </a:pPr>
              <a:t>2019/7/5</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469A8A-1BDF-48D2-9E37-D60D1ECDC6CC}" type="slidenum">
              <a:rPr lang="zh-CN" altLang="en-US"/>
              <a:pPr>
                <a:defRPr/>
              </a:pPr>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6BDC2856-6925-4E4D-A914-9951853066FD}" type="datetimeFigureOut">
              <a:rPr lang="zh-CN" altLang="en-US"/>
              <a:pPr>
                <a:defRPr/>
              </a:pPr>
              <a:t>2019/7/5</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34921396-0A5D-4DA1-A4AA-7A37C9D84D2C}" type="slidenum">
              <a:rPr lang="zh-CN" altLang="en-US"/>
              <a:pPr>
                <a:defRPr/>
              </a:pPr>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8986F7C9-6342-45E0-B65E-E741779E0A34}" type="datetimeFigureOut">
              <a:rPr lang="zh-CN" altLang="en-US"/>
              <a:pPr>
                <a:defRPr/>
              </a:pPr>
              <a:t>2019/7/5</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2C5F9865-0AB1-468F-9160-0325F5FB0015}" type="slidenum">
              <a:rPr lang="zh-CN" altLang="en-US"/>
              <a:pPr>
                <a:defRPr/>
              </a:pPr>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0FED6AC-635C-46BA-BA3D-A8C3E141030C}" type="datetimeFigureOut">
              <a:rPr lang="zh-CN" altLang="en-US"/>
              <a:pPr>
                <a:defRPr/>
              </a:pPr>
              <a:t>2019/7/5</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00309643-0B6C-4634-A893-165527AA1133}" type="slidenum">
              <a:rPr lang="zh-CN" altLang="en-US"/>
              <a:pPr>
                <a:defRPr/>
              </a:pPr>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BA8E234F-444D-45BC-A503-CA984E18A0AC}" type="datetimeFigureOut">
              <a:rPr lang="zh-CN" altLang="en-US"/>
              <a:pPr>
                <a:defRPr/>
              </a:pPr>
              <a:t>2019/7/5</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F9501556-89E6-4D6D-85DD-BA595110FA2C}" type="slidenum">
              <a:rPr lang="zh-CN" altLang="en-US"/>
              <a:pPr>
                <a:defRPr/>
              </a:pPr>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39C2068C-4F7B-4FCD-9F9F-BF5F51BFA1D9}"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381BCD1-045A-4B48-B8BF-54273398E70E}"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C21D0ECF-D28F-482F-B7EA-9E708B826803}"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B38B54B0-E2C6-4C30-8A9A-A6671CC48358}" type="slidenum">
              <a:rPr lang="zh-CN" altLang="en-US"/>
              <a:pPr>
                <a:defRPr/>
              </a:pPr>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B9CCC1DD-F4F6-4D2D-8BAF-2D41E84891DA}"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3D65D4-28FF-4D63-9CDD-B72FD52D8A5B}" type="slidenum">
              <a:rPr lang="zh-CN" altLang="en-US"/>
              <a:pPr>
                <a:defRPr/>
              </a:pPr>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8DFF3427-AAC1-4F3D-938A-29884F616B9D}"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1FF3E4-6DEA-43D5-88DE-AE86A334CF20}" type="slidenum">
              <a:rPr lang="zh-CN" altLang="en-US"/>
              <a:pPr>
                <a:defRPr/>
              </a:pPr>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1ADB9467-D9D9-4B7E-923C-0D3B718EA8DF}"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BB708C0-2058-43B1-B56C-D27E5ADEB848}" type="slidenum">
              <a:rPr lang="zh-CN" altLang="en-US"/>
              <a:pPr>
                <a:defRPr/>
              </a:pPr>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EA81BA30-A700-4B0F-BE9A-3D0A5DF01BBC}"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45C878B-4A02-4AE1-AADA-D5101A52C13D}" type="slidenum">
              <a:rPr lang="zh-CN" altLang="en-US"/>
              <a:pPr>
                <a:defRPr/>
              </a:pPr>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462B26FE-6CBA-4B4E-8CF6-2AC20B8FD3EF}"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9DA2E46E-E6E7-4EE5-B29E-7A70C19CF257}" type="slidenum">
              <a:rPr lang="zh-CN" altLang="en-US"/>
              <a:pPr>
                <a:defRPr/>
              </a:pPr>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418F60CB-C40C-4345-B722-0EACFE6EF20F}" type="datetimeFigureOut">
              <a:rPr lang="zh-CN" altLang="en-US"/>
              <a:pPr>
                <a:defRPr/>
              </a:pPr>
              <a:t>2019/7/5</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EFE8115E-CCC1-4348-B820-86B6DF07ADC8}" type="slidenum">
              <a:rPr lang="zh-CN" altLang="en-US"/>
              <a:pPr>
                <a:defRPr/>
              </a:pPr>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E3B15F0D-A157-45F1-9713-5CE30C46CD2C}" type="datetimeFigureOut">
              <a:rPr lang="zh-CN" altLang="en-US"/>
              <a:pPr>
                <a:defRPr/>
              </a:pPr>
              <a:t>2019/7/5</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F2EC405-6FE9-4653-8330-EC091FDE3F4B}" type="slidenum">
              <a:rPr lang="zh-CN" altLang="en-US"/>
              <a:pPr>
                <a:defRPr/>
              </a:pPr>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C78F0D96-79E0-4769-BCD3-C5215365A091}" type="datetimeFigureOut">
              <a:rPr lang="zh-CN" altLang="en-US"/>
              <a:pPr>
                <a:defRPr/>
              </a:pPr>
              <a:t>2019/7/5</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A839D243-9885-4001-9269-5B1A009DB250}" type="slidenum">
              <a:rPr lang="zh-CN" altLang="en-US"/>
              <a:pPr>
                <a:defRPr/>
              </a:pPr>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C563149-2912-48FE-9082-499577D12BAF}"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C5484EB-8AFC-4F11-AD63-1CB637683531}" type="slidenum">
              <a:rPr lang="zh-CN" altLang="en-US"/>
              <a:pPr>
                <a:defRPr/>
              </a:pPr>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93DA41E-B604-40CC-9C88-6C1CF0A3B73E}"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0F9D4B4C-4699-483E-A301-BD46379A657B}"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9A901188-0D5F-4D78-9797-09E9099C5E50}"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2824C2B-191B-4A69-BA43-5E89901C5A12}" type="slidenum">
              <a:rPr lang="zh-CN" altLang="en-US"/>
              <a:pPr>
                <a:defRPr/>
              </a:pPr>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2269B6DD-4E1D-4211-947F-6E66A1B0EC45}"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2CA0B2BF-6D48-471D-A03F-F7124FC42846}" type="slidenum">
              <a:rPr lang="zh-CN" altLang="en-US"/>
              <a:pPr>
                <a:defRPr/>
              </a:pPr>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AC3CC0B-964B-442F-B5B5-93B1608EB5D3}"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DE00DAAF-C872-4356-9CCA-BC26FCFCEB41}" type="slidenum">
              <a:rPr lang="zh-CN" altLang="en-US"/>
              <a:pPr>
                <a:defRPr/>
              </a:pPr>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83A4F753-6180-4E27-83F9-C26E4BF08319}"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7829639-BC9B-41FB-A17E-B3AD00CAA013}" type="slidenum">
              <a:rPr lang="zh-CN" altLang="en-US"/>
              <a:pPr>
                <a:defRPr/>
              </a:pPr>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54C6E6C-240B-4579-B5CC-5861283969CD}"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4CB5CB77-D20B-4CFD-8155-0AF19BEE9146}" type="slidenum">
              <a:rPr lang="zh-CN" altLang="en-US"/>
              <a:pPr>
                <a:defRPr/>
              </a:pPr>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87C5FDFB-6873-4C51-B846-6FEC3A3028B4}"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2FD167-CA39-4A68-B06E-EF04CAC60511}" type="slidenum">
              <a:rPr lang="zh-CN" altLang="en-US"/>
              <a:pPr>
                <a:defRPr/>
              </a:pPr>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D233B50C-3E62-469A-BD31-F75E489CE32E}"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4448218-6138-4ACC-9C39-76B7A428A026}" type="slidenum">
              <a:rPr lang="zh-CN" altLang="en-US"/>
              <a:pPr>
                <a:defRPr/>
              </a:pPr>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33F413D5-966D-4D55-A897-AB9480A7A2E0}" type="datetimeFigureOut">
              <a:rPr lang="zh-CN" altLang="en-US"/>
              <a:pPr>
                <a:defRPr/>
              </a:pPr>
              <a:t>2019/7/5</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7AD7FA8-85D7-44E6-8ABB-BFC99160766D}" type="slidenum">
              <a:rPr lang="zh-CN" altLang="en-US"/>
              <a:pPr>
                <a:defRPr/>
              </a:pPr>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7B4A3BCF-DAC5-49E3-9099-C085B0D21459}" type="datetimeFigureOut">
              <a:rPr lang="zh-CN" altLang="en-US"/>
              <a:pPr>
                <a:defRPr/>
              </a:pPr>
              <a:t>2019/7/5</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96D45CC2-5420-4F1C-82B2-D30B868AC01B}" type="slidenum">
              <a:rPr lang="zh-CN" altLang="en-US"/>
              <a:pPr>
                <a:defRPr/>
              </a:pPr>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F615106-7045-49C2-8180-387837FA8BA7}" type="datetimeFigureOut">
              <a:rPr lang="zh-CN" altLang="en-US"/>
              <a:pPr>
                <a:defRPr/>
              </a:pPr>
              <a:t>2019/7/5</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FE51D5B-621E-49DE-A90A-2A8BC4502C07}" type="slidenum">
              <a:rPr lang="zh-CN" altLang="en-US"/>
              <a:pPr>
                <a:defRPr/>
              </a:pPr>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C3FFF899-C41A-46F7-8794-B3859282BFCF}"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118B119-5A65-4D2A-9302-2298624FD1B6}"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1724B12F-3A70-435A-B24C-8F1B8A46F09A}"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8275D35-3611-4EB6-935D-7EBFCD1DAF8F}" type="slidenum">
              <a:rPr lang="zh-CN" altLang="en-US"/>
              <a:pPr>
                <a:defRPr/>
              </a:pPr>
              <a:t>‹#›</a:t>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4CBBA3E-98D9-4E33-8E96-508F48EE6E58}"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1C143A7-929F-416F-9C32-51D653D48792}" type="slidenum">
              <a:rPr lang="zh-CN" altLang="en-US"/>
              <a:pPr>
                <a:defRPr/>
              </a:pPr>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FF3BD0C-84E1-4751-B6C1-8DFD4D9AFE17}"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F2F3E8F3-323B-4475-85B1-C4BB13464EBA}" type="slidenum">
              <a:rPr lang="zh-CN" altLang="en-US"/>
              <a:pPr>
                <a:defRPr/>
              </a:pPr>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EE1C9E0-C7DE-4C84-AEB6-FD91DA9B37E5}"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10061DF3-B31F-4C20-B08E-18F0CDECF207}"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C55275EF-6D23-4ED5-B68A-ED83FCAF6569}"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34F42EF-6009-4C18-A612-D92B205C7BF9}"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1F8BEF9E-462D-4FC8-ADD5-D31ABBB94C67}"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4DA40F1-895B-4114-84A2-B88CB6EDEBD3}"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4AB7BE84-740E-4A2A-A7CD-E8B4EEF4B522}" type="datetimeFigureOut">
              <a:rPr lang="zh-CN" altLang="en-US"/>
              <a:pPr>
                <a:defRPr/>
              </a:pPr>
              <a:t>2019/7/5</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1B029E34-1D68-4F7D-9903-597BC0CA9B5A}"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0D547FE5-B663-44E2-9FFC-018899275C71}" type="datetimeFigureOut">
              <a:rPr lang="zh-CN" altLang="en-US"/>
              <a:pPr>
                <a:defRPr/>
              </a:pPr>
              <a:t>2019/7/5</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FC37BF0E-17EB-4D97-8420-3233A268D610}"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91DE937D-FE59-4DEE-92A3-116077E800C9}" type="datetimeFigureOut">
              <a:rPr lang="zh-CN" altLang="en-US"/>
              <a:pPr>
                <a:defRPr/>
              </a:pPr>
              <a:t>2019/7/5</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955EE763-C201-4060-B635-4DF95BD88FE3}"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73D14F5E-0B99-4325-800E-1AE794F8E221}"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6DC8036-94A3-4C4B-97A8-387151FF76DD}"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0A878BC-2910-47C5-8546-A995B2B64F2C}"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76C0E53-7A0F-4FFA-999F-EF148E64E1C0}"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038ECC6-99A4-4F22-A5A3-94880F7AB3FA}"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3B051D10-1EB0-4BEC-8D96-58F3C21C0803}" type="slidenum">
              <a:rPr lang="zh-CN" altLang="en-US"/>
              <a:pPr>
                <a:defRPr/>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B030F349-4CCF-4FD1-9E18-0441BDE917EA}"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204C5AB-9E23-46E5-A21A-771605F3A92D}" type="slidenum">
              <a:rPr lang="zh-CN" altLang="en-US"/>
              <a:pPr>
                <a:defRPr/>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432087EF-C7E8-4503-ADA2-755F79153F87}"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455F78-EF3A-41FA-912C-F3D2DCB2A6D5}" type="slidenum">
              <a:rPr lang="zh-CN" altLang="en-US"/>
              <a:pPr>
                <a:defRPr/>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D84E7479-03BB-48D8-B8FD-F2C92A3B662F}"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3999A3E6-FDA9-486D-9885-9E9E5EE2718D}" type="slidenum">
              <a:rPr lang="zh-CN" altLang="en-US"/>
              <a:pPr>
                <a:defRPr/>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167ADBD-4925-4653-A9DD-ACCD4B375C75}"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A17B2B95-8AE5-4870-A28C-9145D9D5FC1D}" type="slidenum">
              <a:rPr lang="zh-CN" altLang="en-US"/>
              <a:pPr>
                <a:defRPr/>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F6F9C70C-1A30-49DB-B902-9780F4387DB2}"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6BED0F5-1036-417D-AA1F-396A0610F25E}" type="slidenum">
              <a:rPr lang="zh-CN" altLang="en-US"/>
              <a:pPr>
                <a:defRPr/>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3D62F4A1-3784-41C7-8E68-33AE053B6769}"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B809D71B-DCAB-48B4-90E8-0B0E54F4B284}" type="slidenum">
              <a:rPr lang="zh-CN" altLang="en-US"/>
              <a:pPr>
                <a:defRPr/>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29A10854-3E41-44B8-8235-04FFBC91FCDC}" type="datetimeFigureOut">
              <a:rPr lang="zh-CN" altLang="en-US"/>
              <a:pPr>
                <a:defRPr/>
              </a:pPr>
              <a:t>2019/7/5</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6FCC29BA-A8C3-4DC8-A282-FB5C2DA30AF2}" type="slidenum">
              <a:rPr lang="zh-CN" altLang="en-US"/>
              <a:pPr>
                <a:defRPr/>
              </a:pPr>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40C1D0D7-0FE2-4646-9081-07AE8583848A}" type="datetimeFigureOut">
              <a:rPr lang="zh-CN" altLang="en-US"/>
              <a:pPr>
                <a:defRPr/>
              </a:pPr>
              <a:t>2019/7/5</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C377CA8B-7B7D-4C27-8C7C-F2917602E13A}" type="slidenum">
              <a:rPr lang="zh-CN" altLang="en-US"/>
              <a:pPr>
                <a:defRPr/>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87F0E9B8-88F0-4E73-9491-7E4349725C93}" type="datetimeFigureOut">
              <a:rPr lang="zh-CN" altLang="en-US"/>
              <a:pPr>
                <a:defRPr/>
              </a:pPr>
              <a:t>2019/7/5</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EB009DF2-310B-4785-9B64-2745C9D5BFB1}"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59038D74-754E-41FD-8B0A-E5BC32252EF5}"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997DDA3-C33D-4F83-B653-4F0545068170}" type="slidenum">
              <a:rPr lang="zh-CN" altLang="en-US"/>
              <a:pPr>
                <a:defRPr/>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D8CDDC09-CF61-44E0-A8C2-138652DE1E5D}"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1140AC4-BC30-445B-AA49-00B609BB38D9}" type="slidenum">
              <a:rPr lang="zh-CN" altLang="en-US"/>
              <a:pPr>
                <a:defRPr/>
              </a:pPr>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29F56AA-C420-4F09-A3B7-1825F84AD17A}"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43CDAE4C-A36C-4E2C-8C18-7263ADB832A2}" type="slidenum">
              <a:rPr lang="zh-CN" altLang="en-US"/>
              <a:pPr>
                <a:defRPr/>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B8F38AFC-F0A1-419A-BCC6-AE9E26553BB0}"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913718D7-787B-44BC-830D-2D4293ED6B5F}" type="slidenum">
              <a:rPr lang="zh-CN" altLang="en-US"/>
              <a:pPr>
                <a:defRPr/>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AAD93F3C-9F6F-419E-895E-CC0305C381EA}"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E89468F-7C76-4FEA-9448-F353FF42EE91}" type="slidenum">
              <a:rPr lang="zh-CN" altLang="en-US"/>
              <a:pPr>
                <a:defRPr/>
              </a:pPr>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A62C7B1A-63B0-41EB-B940-9860531C4469}"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659A6AE7-38BA-4E3D-8CF8-95B7AA070AB6}" type="slidenum">
              <a:rPr lang="zh-CN" altLang="en-US"/>
              <a:pPr>
                <a:defRPr/>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DAA830C1-93B9-45C4-950C-DAD71590947B}"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53129D89-A0BF-4524-B563-E1459F3F5807}" type="slidenum">
              <a:rPr lang="zh-CN" altLang="en-US"/>
              <a:pPr>
                <a:defRPr/>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4BFD8DA3-598A-4365-A419-14E1E8C55670}"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C86BE5B1-7971-4643-B4F5-3275799B87F0}" type="slidenum">
              <a:rPr lang="zh-CN" altLang="en-US"/>
              <a:pPr>
                <a:defRPr/>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EEE9B3D2-30D0-46EA-85F3-1F4725CDEC4A}"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86EA64E2-973A-4B91-B686-2194811D7CA8}" type="slidenum">
              <a:rPr lang="zh-CN" altLang="en-US"/>
              <a:pPr>
                <a:defRPr/>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0747F68B-1A31-4A7C-A28E-B228BF89E6D3}" type="datetimeFigureOut">
              <a:rPr lang="zh-CN" altLang="en-US"/>
              <a:pPr>
                <a:defRPr/>
              </a:pPr>
              <a:t>2019/7/5</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3A31E118-0E03-47C3-B9D3-29CDB7442827}" type="slidenum">
              <a:rPr lang="zh-CN" altLang="en-US"/>
              <a:pPr>
                <a:defRPr/>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416F4B2F-24E5-4DA6-B5DA-DA95379BC89F}" type="datetimeFigureOut">
              <a:rPr lang="zh-CN" altLang="en-US"/>
              <a:pPr>
                <a:defRPr/>
              </a:pPr>
              <a:t>2019/7/5</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5835A586-B12C-4105-92DA-E2797DD00745}"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7F34350B-3067-44DE-8C25-D6C1B9B0B9E6}"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92AE1CC-244D-4B06-B789-586EA12A4B35}" type="slidenum">
              <a:rPr lang="zh-CN" altLang="en-US"/>
              <a:pPr>
                <a:defRPr/>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55BD93F2-838B-427F-B49C-BA5DF2754DB8}" type="datetimeFigureOut">
              <a:rPr lang="zh-CN" altLang="en-US"/>
              <a:pPr>
                <a:defRPr/>
              </a:pPr>
              <a:t>2019/7/5</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5298F845-CB0F-424E-BC3E-CD2C1FEC2102}" type="slidenum">
              <a:rPr lang="zh-CN" altLang="en-US"/>
              <a:pPr>
                <a:defRPr/>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E7FC3708-455B-4C77-96F4-9805D7E52392}"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E0CAB13-2711-41A8-B7EE-A0554F7220D4}" type="slidenum">
              <a:rPr lang="zh-CN" altLang="en-US"/>
              <a:pPr>
                <a:defRPr/>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1D79ECB9-DF8A-4E46-9401-382D40D2FEB9}"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E04DAB19-1220-4E3C-923E-BFB4844E7373}" type="slidenum">
              <a:rPr lang="zh-CN" altLang="en-US"/>
              <a:pPr>
                <a:defRPr/>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F6765B8F-C52E-4529-AD89-B9BF8DB21326}"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0AD3C16E-F1F9-48BD-905C-E679BF1EC454}" type="slidenum">
              <a:rPr lang="zh-CN" altLang="en-US"/>
              <a:pPr>
                <a:defRPr/>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3500D55D-83AD-4ED4-BBA2-A707FCAFF959}" type="datetimeFigureOut">
              <a:rPr lang="zh-CN" altLang="en-US"/>
              <a:pPr>
                <a:defRPr/>
              </a:pPr>
              <a:t>2019/7/5</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pPr>
              <a:defRPr/>
            </a:pPr>
            <a:fld id="{736C447D-74B3-4F8C-9724-A489D4088D44}" type="slidenum">
              <a:rPr lang="zh-CN" altLang="en-US"/>
              <a:pPr>
                <a:defRPr/>
              </a:pPr>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0F1F98A5-05E2-40A1-9132-B6E0369DFE90}"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DF1576B-BF4D-42C3-B49E-6DA567FB3155}" type="slidenum">
              <a:rPr lang="zh-CN" altLang="en-US"/>
              <a:pPr>
                <a:defRPr/>
              </a:pPr>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7DC4201D-5804-489F-8074-0D6D796FFBBA}"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32E34240-5556-46D2-A3CC-44A8D416AE9F}" type="slidenum">
              <a:rPr lang="zh-CN" altLang="en-US"/>
              <a:pPr>
                <a:defRPr/>
              </a:pPr>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FD0077FD-27E9-4CE1-97BB-7BA6671027EC}"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B299839-352E-44A5-B8B5-74A49271841A}" type="slidenum">
              <a:rPr lang="zh-CN" altLang="en-US"/>
              <a:pPr>
                <a:defRPr/>
              </a:pPr>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54B6720D-6340-467E-B95F-93BE65DC28C1}" type="datetimeFigureOut">
              <a:rPr lang="zh-CN" altLang="en-US"/>
              <a:pPr>
                <a:defRPr/>
              </a:pPr>
              <a:t>2019/7/5</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4CC7306-09DB-4EB1-90BC-0E698C4B4FF3}" type="slidenum">
              <a:rPr lang="zh-CN" altLang="en-US"/>
              <a:pPr>
                <a:defRPr/>
              </a:pPr>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11EE62DA-05BF-4B89-8C14-C0EE6C292343}" type="datetimeFigureOut">
              <a:rPr lang="zh-CN" altLang="en-US"/>
              <a:pPr>
                <a:defRPr/>
              </a:pPr>
              <a:t>2019/7/5</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91DCBA75-B9E3-4D96-8E6A-63D542ACBA70}"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612A666F-001B-4A4C-BF15-B17B18901B13}" type="datetimeFigureOut">
              <a:rPr lang="zh-CN" altLang="en-US"/>
              <a:pPr>
                <a:defRPr/>
              </a:pPr>
              <a:t>2019/7/5</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pPr>
              <a:defRPr/>
            </a:pPr>
            <a:fld id="{0D2E54A5-8365-4D72-9182-FDBB63FAE8A5}" type="slidenum">
              <a:rPr lang="zh-CN" altLang="en-US"/>
              <a:pPr>
                <a:defRPr/>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E775DD74-744E-43C6-A541-58C6C3DC81CC}" type="datetimeFigureOut">
              <a:rPr lang="zh-CN" altLang="en-US"/>
              <a:pPr>
                <a:defRPr/>
              </a:pPr>
              <a:t>2019/7/5</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C6CB02D4-37F2-4C24-BB0B-61100EB5C1CD}" type="slidenum">
              <a:rPr lang="zh-CN" altLang="en-US"/>
              <a:pPr>
                <a:defRPr/>
              </a:pPr>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50C16F4C-6066-4C56-8108-1F55B74A9713}" type="datetimeFigureOut">
              <a:rPr lang="zh-CN" altLang="en-US"/>
              <a:pPr>
                <a:defRPr/>
              </a:pPr>
              <a:t>2019/7/5</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79F550EC-513E-45B1-A40E-050892730827}" type="slidenum">
              <a:rPr lang="zh-CN" altLang="en-US"/>
              <a:pPr>
                <a:defRPr/>
              </a:pPr>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6C1107E-7834-4249-8A20-A8771CEC4E73}" type="datetimeFigureOut">
              <a:rPr lang="zh-CN" altLang="en-US"/>
              <a:pPr>
                <a:defRPr/>
              </a:pPr>
              <a:t>2019/7/5</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1FAB6441-C611-4752-BB72-CDC1DAD89AAB}" type="slidenum">
              <a:rPr lang="zh-CN" altLang="en-US"/>
              <a:pPr>
                <a:defRPr/>
              </a:pPr>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CEDEEEAF-D4B5-41C1-AA5B-F545B44AFEDE}" type="datetimeFigureOut">
              <a:rPr lang="zh-CN" altLang="en-US"/>
              <a:pPr>
                <a:defRPr/>
              </a:pPr>
              <a:t>2019/7/5</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BC630A42-30E9-4516-8E3B-4F2D6BC492D9}" type="slidenum">
              <a:rPr lang="zh-CN" altLang="en-US"/>
              <a:pPr>
                <a:defRPr/>
              </a:pPr>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58D71282-A39B-4993-9675-B89BF27541F2}"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85418B-240F-4715-8BF4-5FA2B6E767AE}" type="slidenum">
              <a:rPr lang="zh-CN" altLang="en-US"/>
              <a:pPr>
                <a:defRPr/>
              </a:pPr>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6744F805-C595-4156-B661-2C2C127F9586}"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253C61A2-3F29-4FAA-9506-902950EAE2BE}" type="slidenum">
              <a:rPr lang="zh-CN" altLang="en-US"/>
              <a:pPr>
                <a:defRPr/>
              </a:pPr>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6"/>
          <p:cNvSpPr>
            <a:spLocks noGrp="1" noChangeArrowheads="1"/>
          </p:cNvSpPr>
          <p:nvPr>
            <p:ph type="dt" sz="half" idx="10"/>
          </p:nvPr>
        </p:nvSpPr>
        <p:spPr/>
        <p:txBody>
          <a:bodyPr/>
          <a:lstStyle>
            <a:lvl1pPr>
              <a:defRPr/>
            </a:lvl1pPr>
          </a:lstStyle>
          <a:p>
            <a:pPr>
              <a:defRPr/>
            </a:pPr>
            <a:fld id="{2E038373-4D17-4125-A153-75DB58106826}" type="datetimeFigureOut">
              <a:rPr lang="zh-CN" altLang="en-US"/>
              <a:pPr>
                <a:defRPr/>
              </a:pPr>
              <a:t>2019/7/5</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79B181B0-B614-40F0-A245-1DA47D32D169}" type="slidenum">
              <a:rPr lang="zh-CN" altLang="en-US"/>
              <a:pPr>
                <a:defRPr/>
              </a:pPr>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E7696808-FB36-4EBA-8D36-87151E0A6B3F}" type="datetimeFigureOut">
              <a:rPr lang="zh-CN" altLang="en-US"/>
              <a:pPr>
                <a:defRPr/>
              </a:pPr>
              <a:t>2019/7/5</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F7939572-AEFC-458A-A601-BA6A9B8D95FB}" type="slidenum">
              <a:rPr lang="zh-CN" altLang="en-US"/>
              <a:pPr>
                <a:defRPr/>
              </a:pPr>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6"/>
          <p:cNvSpPr>
            <a:spLocks noGrp="1" noChangeArrowheads="1"/>
          </p:cNvSpPr>
          <p:nvPr>
            <p:ph type="dt" sz="half" idx="10"/>
          </p:nvPr>
        </p:nvSpPr>
        <p:spPr/>
        <p:txBody>
          <a:bodyPr/>
          <a:lstStyle>
            <a:lvl1pPr>
              <a:defRPr/>
            </a:lvl1pPr>
          </a:lstStyle>
          <a:p>
            <a:pPr>
              <a:defRPr/>
            </a:pPr>
            <a:fld id="{F5EDE0E8-1983-43CD-A810-2A7375669F7F}" type="datetimeFigureOut">
              <a:rPr lang="zh-CN" altLang="en-US"/>
              <a:pPr>
                <a:defRPr/>
              </a:pPr>
              <a:t>2019/7/5</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51E67450-27D8-4923-AE56-CE8171B0CC54}" type="slidenum">
              <a:rPr lang="zh-CN" altLang="en-US"/>
              <a:pPr>
                <a:defRPr/>
              </a:pPr>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6"/>
          <p:cNvSpPr>
            <a:spLocks noGrp="1" noChangeArrowheads="1"/>
          </p:cNvSpPr>
          <p:nvPr>
            <p:ph type="dt" sz="half" idx="10"/>
          </p:nvPr>
        </p:nvSpPr>
        <p:spPr/>
        <p:txBody>
          <a:bodyPr/>
          <a:lstStyle>
            <a:lvl1pPr>
              <a:defRPr/>
            </a:lvl1pPr>
          </a:lstStyle>
          <a:p>
            <a:pPr>
              <a:defRPr/>
            </a:pPr>
            <a:fld id="{F14B9E68-9F2B-46FD-BEB4-A992D56CEDA1}" type="datetimeFigureOut">
              <a:rPr lang="zh-CN" altLang="en-US"/>
              <a:pPr>
                <a:defRPr/>
              </a:pPr>
              <a:t>2019/7/5</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2EEAFE65-218C-44C8-971D-4C6BDA66617E}"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C9FBDFC7-9500-4623-880F-2804ED790633}" type="datetimeFigureOut">
              <a:rPr lang="zh-CN" altLang="en-US"/>
              <a:pPr>
                <a:defRPr/>
              </a:pPr>
              <a:t>2019/7/5</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pPr>
              <a:defRPr/>
            </a:pPr>
            <a:fld id="{222D4BFC-0B1D-4642-8790-92686A0155C8}" type="slidenum">
              <a:rPr lang="zh-CN" altLang="en-US"/>
              <a:pPr>
                <a:defRPr/>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noChangeArrowheads="1"/>
          </p:cNvSpPr>
          <p:nvPr>
            <p:ph type="dt" sz="half" idx="10"/>
          </p:nvPr>
        </p:nvSpPr>
        <p:spPr/>
        <p:txBody>
          <a:bodyPr/>
          <a:lstStyle>
            <a:lvl1pPr>
              <a:defRPr/>
            </a:lvl1pPr>
          </a:lstStyle>
          <a:p>
            <a:pPr>
              <a:defRPr/>
            </a:pPr>
            <a:fld id="{EAB90307-7F42-4B81-B6F6-9F0DA122F7C7}" type="datetimeFigureOut">
              <a:rPr lang="zh-CN" altLang="en-US"/>
              <a:pPr>
                <a:defRPr/>
              </a:pPr>
              <a:t>2019/7/5</a:t>
            </a:fld>
            <a:endParaRPr lang="zh-CN" altLang="en-US"/>
          </a:p>
        </p:txBody>
      </p:sp>
      <p:sp>
        <p:nvSpPr>
          <p:cNvPr id="8"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8"/>
          <p:cNvSpPr>
            <a:spLocks noGrp="1" noChangeArrowheads="1"/>
          </p:cNvSpPr>
          <p:nvPr>
            <p:ph type="sldNum" sz="quarter" idx="12"/>
          </p:nvPr>
        </p:nvSpPr>
        <p:spPr/>
        <p:txBody>
          <a:bodyPr/>
          <a:lstStyle>
            <a:lvl1pPr>
              <a:defRPr/>
            </a:lvl1pPr>
          </a:lstStyle>
          <a:p>
            <a:pPr>
              <a:defRPr/>
            </a:pPr>
            <a:fld id="{10CA13A4-1530-46C8-A6A4-287F8DCA4E51}" type="slidenum">
              <a:rPr lang="zh-CN" altLang="en-US"/>
              <a:pPr>
                <a:defRPr/>
              </a:pPr>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6"/>
          <p:cNvSpPr>
            <a:spLocks noGrp="1" noChangeArrowheads="1"/>
          </p:cNvSpPr>
          <p:nvPr>
            <p:ph type="dt" sz="half" idx="10"/>
          </p:nvPr>
        </p:nvSpPr>
        <p:spPr/>
        <p:txBody>
          <a:bodyPr/>
          <a:lstStyle>
            <a:lvl1pPr>
              <a:defRPr/>
            </a:lvl1pPr>
          </a:lstStyle>
          <a:p>
            <a:pPr>
              <a:defRPr/>
            </a:pPr>
            <a:fld id="{06DE056A-FF48-41B0-A803-A598062AF77D}" type="datetimeFigureOut">
              <a:rPr lang="zh-CN" altLang="en-US"/>
              <a:pPr>
                <a:defRPr/>
              </a:pPr>
              <a:t>2019/7/5</a:t>
            </a:fld>
            <a:endParaRPr lang="zh-CN" altLang="en-US"/>
          </a:p>
        </p:txBody>
      </p:sp>
      <p:sp>
        <p:nvSpPr>
          <p:cNvPr id="4"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8"/>
          <p:cNvSpPr>
            <a:spLocks noGrp="1" noChangeArrowheads="1"/>
          </p:cNvSpPr>
          <p:nvPr>
            <p:ph type="sldNum" sz="quarter" idx="12"/>
          </p:nvPr>
        </p:nvSpPr>
        <p:spPr/>
        <p:txBody>
          <a:bodyPr/>
          <a:lstStyle>
            <a:lvl1pPr>
              <a:defRPr/>
            </a:lvl1pPr>
          </a:lstStyle>
          <a:p>
            <a:pPr>
              <a:defRPr/>
            </a:pPr>
            <a:fld id="{CF85757E-D1A0-4581-BEE6-9E3E2361F5B8}" type="slidenum">
              <a:rPr lang="zh-CN" altLang="en-US"/>
              <a:pPr>
                <a:defRPr/>
              </a:pPr>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p:cNvSpPr>
            <a:spLocks noGrp="1" noChangeArrowheads="1"/>
          </p:cNvSpPr>
          <p:nvPr>
            <p:ph type="dt" sz="half" idx="10"/>
          </p:nvPr>
        </p:nvSpPr>
        <p:spPr/>
        <p:txBody>
          <a:bodyPr/>
          <a:lstStyle>
            <a:lvl1pPr>
              <a:defRPr/>
            </a:lvl1pPr>
          </a:lstStyle>
          <a:p>
            <a:pPr>
              <a:defRPr/>
            </a:pPr>
            <a:fld id="{5F81C35E-E7D3-4469-947C-2425E5EE580C}" type="datetimeFigureOut">
              <a:rPr lang="zh-CN" altLang="en-US"/>
              <a:pPr>
                <a:defRPr/>
              </a:pPr>
              <a:t>2019/7/5</a:t>
            </a:fld>
            <a:endParaRPr lang="zh-CN" altLang="en-US"/>
          </a:p>
        </p:txBody>
      </p:sp>
      <p:sp>
        <p:nvSpPr>
          <p:cNvPr id="3"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8"/>
          <p:cNvSpPr>
            <a:spLocks noGrp="1" noChangeArrowheads="1"/>
          </p:cNvSpPr>
          <p:nvPr>
            <p:ph type="sldNum" sz="quarter" idx="12"/>
          </p:nvPr>
        </p:nvSpPr>
        <p:spPr/>
        <p:txBody>
          <a:bodyPr/>
          <a:lstStyle>
            <a:lvl1pPr>
              <a:defRPr/>
            </a:lvl1pPr>
          </a:lstStyle>
          <a:p>
            <a:pPr>
              <a:defRPr/>
            </a:pPr>
            <a:fld id="{FB1CA751-CCAC-4931-87F9-D7F5D3C10C69}" type="slidenum">
              <a:rPr lang="zh-CN" altLang="en-US"/>
              <a:pPr>
                <a:defRPr/>
              </a:pPr>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0ED69449-315C-42C2-B188-11FBC31149B5}" type="datetimeFigureOut">
              <a:rPr lang="zh-CN" altLang="en-US"/>
              <a:pPr>
                <a:defRPr/>
              </a:pPr>
              <a:t>2019/7/5</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AFDB3E85-1BC6-4DBD-B167-70EF980489DD}" type="slidenum">
              <a:rPr lang="zh-CN" altLang="en-US"/>
              <a:pPr>
                <a:defRPr/>
              </a:pPr>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6"/>
          <p:cNvSpPr>
            <a:spLocks noGrp="1" noChangeArrowheads="1"/>
          </p:cNvSpPr>
          <p:nvPr>
            <p:ph type="dt" sz="half" idx="10"/>
          </p:nvPr>
        </p:nvSpPr>
        <p:spPr/>
        <p:txBody>
          <a:bodyPr/>
          <a:lstStyle>
            <a:lvl1pPr>
              <a:defRPr/>
            </a:lvl1pPr>
          </a:lstStyle>
          <a:p>
            <a:pPr>
              <a:defRPr/>
            </a:pPr>
            <a:fld id="{662F8D1C-9B98-4BAA-93B8-BC29C21FDE4C}" type="datetimeFigureOut">
              <a:rPr lang="zh-CN" altLang="en-US"/>
              <a:pPr>
                <a:defRPr/>
              </a:pPr>
              <a:t>2019/7/5</a:t>
            </a:fld>
            <a:endParaRPr lang="zh-CN" altLang="en-US"/>
          </a:p>
        </p:txBody>
      </p:sp>
      <p:sp>
        <p:nvSpPr>
          <p:cNvPr id="6"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8"/>
          <p:cNvSpPr>
            <a:spLocks noGrp="1" noChangeArrowheads="1"/>
          </p:cNvSpPr>
          <p:nvPr>
            <p:ph type="sldNum" sz="quarter" idx="12"/>
          </p:nvPr>
        </p:nvSpPr>
        <p:spPr/>
        <p:txBody>
          <a:bodyPr/>
          <a:lstStyle>
            <a:lvl1pPr>
              <a:defRPr/>
            </a:lvl1pPr>
          </a:lstStyle>
          <a:p>
            <a:pPr>
              <a:defRPr/>
            </a:pPr>
            <a:fld id="{04F944BA-E526-49C2-A930-104DF4BF6491}" type="slidenum">
              <a:rPr lang="zh-CN" altLang="en-US"/>
              <a:pPr>
                <a:defRPr/>
              </a:pPr>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172E5463-364A-415D-A2F4-15C4E0C1CF7F}" type="datetimeFigureOut">
              <a:rPr lang="zh-CN" altLang="en-US"/>
              <a:pPr>
                <a:defRPr/>
              </a:pPr>
              <a:t>2019/7/5</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BE843DF4-2F2C-43E1-8075-96C1720FCE39}" type="slidenum">
              <a:rPr lang="zh-CN" altLang="en-US"/>
              <a:pPr>
                <a:defRPr/>
              </a:pPr>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6"/>
          <p:cNvSpPr>
            <a:spLocks noGrp="1" noChangeArrowheads="1"/>
          </p:cNvSpPr>
          <p:nvPr>
            <p:ph type="dt" sz="half" idx="10"/>
          </p:nvPr>
        </p:nvSpPr>
        <p:spPr/>
        <p:txBody>
          <a:bodyPr/>
          <a:lstStyle>
            <a:lvl1pPr>
              <a:defRPr/>
            </a:lvl1pPr>
          </a:lstStyle>
          <a:p>
            <a:pPr>
              <a:defRPr/>
            </a:pPr>
            <a:fld id="{D19F3F6D-E770-451C-A93F-911BAE0958FA}" type="datetimeFigureOut">
              <a:rPr lang="zh-CN" altLang="en-US"/>
              <a:pPr>
                <a:defRPr/>
              </a:pPr>
              <a:t>2019/7/5</a:t>
            </a:fld>
            <a:endParaRPr lang="zh-CN" altLang="en-US"/>
          </a:p>
        </p:txBody>
      </p:sp>
      <p:sp>
        <p:nvSpPr>
          <p:cNvPr id="5" name="页脚占位符 7"/>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8"/>
          <p:cNvSpPr>
            <a:spLocks noGrp="1" noChangeArrowheads="1"/>
          </p:cNvSpPr>
          <p:nvPr>
            <p:ph type="sldNum" sz="quarter" idx="12"/>
          </p:nvPr>
        </p:nvSpPr>
        <p:spPr/>
        <p:txBody>
          <a:bodyPr/>
          <a:lstStyle>
            <a:lvl1pPr>
              <a:defRPr/>
            </a:lvl1pPr>
          </a:lstStyle>
          <a:p>
            <a:pPr>
              <a:defRPr/>
            </a:pPr>
            <a:fld id="{E52CE2C9-FBB2-4C9B-8922-2330AD8F1F6F}" type="slidenum">
              <a:rPr lang="zh-CN" altLang="en-US"/>
              <a:pPr>
                <a:defRPr/>
              </a:pPr>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2"/>
          <p:cNvSpPr>
            <a:spLocks noGrp="1" noChangeArrowheads="1"/>
          </p:cNvSpPr>
          <p:nvPr>
            <p:ph type="dt" sz="half" idx="10"/>
          </p:nvPr>
        </p:nvSpPr>
        <p:spPr/>
        <p:txBody>
          <a:bodyPr/>
          <a:lstStyle>
            <a:lvl1pPr>
              <a:defRPr/>
            </a:lvl1pPr>
          </a:lstStyle>
          <a:p>
            <a:pPr>
              <a:defRPr/>
            </a:pPr>
            <a:fld id="{18C97D75-64ED-4A27-95D3-9AA88D30261E}" type="datetimeFigureOut">
              <a:rPr lang="zh-CN" altLang="en-US"/>
              <a:pPr>
                <a:defRPr/>
              </a:pPr>
              <a:t>2019/7/5</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CCE9CB7E-7A58-4FE8-BD97-FBC7F0E89A02}" type="slidenum">
              <a:rPr lang="zh-CN" altLang="en-US"/>
              <a:pPr>
                <a:defRPr/>
              </a:pPr>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E7670809-928C-4EA6-9EE7-FC76850FC68D}" type="datetimeFigureOut">
              <a:rPr lang="zh-CN" altLang="en-US"/>
              <a:pPr>
                <a:defRPr/>
              </a:pPr>
              <a:t>2019/7/5</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572BEB05-DA66-4992-AE96-02274E84FDF9}" type="slidenum">
              <a:rPr lang="zh-CN" altLang="en-US"/>
              <a:pPr>
                <a:defRPr/>
              </a:pPr>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2"/>
          <p:cNvSpPr>
            <a:spLocks noGrp="1" noChangeArrowheads="1"/>
          </p:cNvSpPr>
          <p:nvPr>
            <p:ph type="dt" sz="half" idx="10"/>
          </p:nvPr>
        </p:nvSpPr>
        <p:spPr/>
        <p:txBody>
          <a:bodyPr/>
          <a:lstStyle>
            <a:lvl1pPr>
              <a:defRPr/>
            </a:lvl1pPr>
          </a:lstStyle>
          <a:p>
            <a:pPr>
              <a:defRPr/>
            </a:pPr>
            <a:fld id="{E8269F11-37C6-40AD-8554-A8A37C9B70CB}" type="datetimeFigureOut">
              <a:rPr lang="zh-CN" altLang="en-US"/>
              <a:pPr>
                <a:defRPr/>
              </a:pPr>
              <a:t>2019/7/5</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34AF100A-D4BD-4415-BC5B-E066CC423F65}"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47B922AF-2D79-44DC-8887-05E5D10022BF}" type="datetimeFigureOut">
              <a:rPr lang="zh-CN" altLang="en-US"/>
              <a:pPr>
                <a:defRPr/>
              </a:pPr>
              <a:t>2019/7/5</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pPr>
              <a:defRPr/>
            </a:pPr>
            <a:fld id="{80E1403C-2ACC-4EA5-B3F6-D5A6709EB2A9}" type="slidenum">
              <a:rPr lang="zh-CN" altLang="en-US"/>
              <a:pPr>
                <a:defRPr/>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2"/>
          <p:cNvSpPr>
            <a:spLocks noGrp="1" noChangeArrowheads="1"/>
          </p:cNvSpPr>
          <p:nvPr>
            <p:ph type="dt" sz="half" idx="10"/>
          </p:nvPr>
        </p:nvSpPr>
        <p:spPr/>
        <p:txBody>
          <a:bodyPr/>
          <a:lstStyle>
            <a:lvl1pPr>
              <a:defRPr/>
            </a:lvl1pPr>
          </a:lstStyle>
          <a:p>
            <a:pPr>
              <a:defRPr/>
            </a:pPr>
            <a:fld id="{4E7FFAFB-3A1A-47F1-9CD8-7F75044DD751}" type="datetimeFigureOut">
              <a:rPr lang="zh-CN" altLang="en-US"/>
              <a:pPr>
                <a:defRPr/>
              </a:pPr>
              <a:t>2019/7/5</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D4D896DF-3061-40E4-93B5-4836CBDE2FC5}" type="slidenum">
              <a:rPr lang="zh-CN" altLang="en-US"/>
              <a:pPr>
                <a:defRPr/>
              </a:pPr>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2"/>
          <p:cNvSpPr>
            <a:spLocks noGrp="1" noChangeArrowheads="1"/>
          </p:cNvSpPr>
          <p:nvPr>
            <p:ph type="dt" sz="half" idx="10"/>
          </p:nvPr>
        </p:nvSpPr>
        <p:spPr/>
        <p:txBody>
          <a:bodyPr/>
          <a:lstStyle>
            <a:lvl1pPr>
              <a:defRPr/>
            </a:lvl1pPr>
          </a:lstStyle>
          <a:p>
            <a:pPr>
              <a:defRPr/>
            </a:pPr>
            <a:fld id="{348CDAF8-0344-464B-B4A9-B9DC234966CA}" type="datetimeFigureOut">
              <a:rPr lang="zh-CN" altLang="en-US"/>
              <a:pPr>
                <a:defRPr/>
              </a:pPr>
              <a:t>2019/7/5</a:t>
            </a:fld>
            <a:endParaRPr lang="zh-CN" altLang="en-US"/>
          </a:p>
        </p:txBody>
      </p:sp>
      <p:sp>
        <p:nvSpPr>
          <p:cNvPr id="8"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4"/>
          <p:cNvSpPr>
            <a:spLocks noGrp="1" noChangeArrowheads="1"/>
          </p:cNvSpPr>
          <p:nvPr>
            <p:ph type="sldNum" sz="quarter" idx="12"/>
          </p:nvPr>
        </p:nvSpPr>
        <p:spPr/>
        <p:txBody>
          <a:bodyPr/>
          <a:lstStyle>
            <a:lvl1pPr>
              <a:defRPr/>
            </a:lvl1pPr>
          </a:lstStyle>
          <a:p>
            <a:pPr>
              <a:defRPr/>
            </a:pPr>
            <a:fld id="{2BB8BD0E-3993-44F4-BE6D-8677063492EC}" type="slidenum">
              <a:rPr lang="zh-CN" altLang="en-US"/>
              <a:pPr>
                <a:defRPr/>
              </a:pPr>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noChangeArrowheads="1"/>
          </p:cNvSpPr>
          <p:nvPr>
            <p:ph type="dt" sz="half" idx="10"/>
          </p:nvPr>
        </p:nvSpPr>
        <p:spPr/>
        <p:txBody>
          <a:bodyPr/>
          <a:lstStyle>
            <a:lvl1pPr>
              <a:defRPr/>
            </a:lvl1pPr>
          </a:lstStyle>
          <a:p>
            <a:pPr>
              <a:defRPr/>
            </a:pPr>
            <a:fld id="{5AA6B075-7C40-419E-8089-CC926DBBAF50}" type="datetimeFigureOut">
              <a:rPr lang="zh-CN" altLang="en-US"/>
              <a:pPr>
                <a:defRPr/>
              </a:pPr>
              <a:t>2019/7/5</a:t>
            </a:fld>
            <a:endParaRPr lang="zh-CN" altLang="en-US"/>
          </a:p>
        </p:txBody>
      </p:sp>
      <p:sp>
        <p:nvSpPr>
          <p:cNvPr id="4"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4"/>
          <p:cNvSpPr>
            <a:spLocks noGrp="1" noChangeArrowheads="1"/>
          </p:cNvSpPr>
          <p:nvPr>
            <p:ph type="sldNum" sz="quarter" idx="12"/>
          </p:nvPr>
        </p:nvSpPr>
        <p:spPr/>
        <p:txBody>
          <a:bodyPr/>
          <a:lstStyle>
            <a:lvl1pPr>
              <a:defRPr/>
            </a:lvl1pPr>
          </a:lstStyle>
          <a:p>
            <a:pPr>
              <a:defRPr/>
            </a:pPr>
            <a:fld id="{8761B732-4C77-4500-A681-3EE97262BC3A}" type="slidenum">
              <a:rPr lang="zh-CN" altLang="en-US"/>
              <a:pPr>
                <a:defRPr/>
              </a:pPr>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p:cNvSpPr>
            <a:spLocks noGrp="1" noChangeArrowheads="1"/>
          </p:cNvSpPr>
          <p:nvPr>
            <p:ph type="dt" sz="half" idx="10"/>
          </p:nvPr>
        </p:nvSpPr>
        <p:spPr/>
        <p:txBody>
          <a:bodyPr/>
          <a:lstStyle>
            <a:lvl1pPr>
              <a:defRPr/>
            </a:lvl1pPr>
          </a:lstStyle>
          <a:p>
            <a:pPr>
              <a:defRPr/>
            </a:pPr>
            <a:fld id="{2A165F21-9CA8-401A-9E27-F13D5FA9FB19}" type="datetimeFigureOut">
              <a:rPr lang="zh-CN" altLang="en-US"/>
              <a:pPr>
                <a:defRPr/>
              </a:pPr>
              <a:t>2019/7/5</a:t>
            </a:fld>
            <a:endParaRPr lang="zh-CN" altLang="en-US"/>
          </a:p>
        </p:txBody>
      </p:sp>
      <p:sp>
        <p:nvSpPr>
          <p:cNvPr id="3"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4"/>
          <p:cNvSpPr>
            <a:spLocks noGrp="1" noChangeArrowheads="1"/>
          </p:cNvSpPr>
          <p:nvPr>
            <p:ph type="sldNum" sz="quarter" idx="12"/>
          </p:nvPr>
        </p:nvSpPr>
        <p:spPr/>
        <p:txBody>
          <a:bodyPr/>
          <a:lstStyle>
            <a:lvl1pPr>
              <a:defRPr/>
            </a:lvl1pPr>
          </a:lstStyle>
          <a:p>
            <a:pPr>
              <a:defRPr/>
            </a:pPr>
            <a:fld id="{B5D06E40-419F-48D4-82F3-05D443C95956}" type="slidenum">
              <a:rPr lang="zh-CN" altLang="en-US"/>
              <a:pPr>
                <a:defRPr/>
              </a:pPr>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80F15429-63EE-4521-A602-986F191568C6}" type="datetimeFigureOut">
              <a:rPr lang="zh-CN" altLang="en-US"/>
              <a:pPr>
                <a:defRPr/>
              </a:pPr>
              <a:t>2019/7/5</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107D073E-6376-4959-95C4-11A7881471D4}" type="slidenum">
              <a:rPr lang="zh-CN" altLang="en-US"/>
              <a:pPr>
                <a:defRPr/>
              </a:pPr>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2"/>
          <p:cNvSpPr>
            <a:spLocks noGrp="1" noChangeArrowheads="1"/>
          </p:cNvSpPr>
          <p:nvPr>
            <p:ph type="dt" sz="half" idx="10"/>
          </p:nvPr>
        </p:nvSpPr>
        <p:spPr/>
        <p:txBody>
          <a:bodyPr/>
          <a:lstStyle>
            <a:lvl1pPr>
              <a:defRPr/>
            </a:lvl1pPr>
          </a:lstStyle>
          <a:p>
            <a:pPr>
              <a:defRPr/>
            </a:pPr>
            <a:fld id="{A8F525DD-AE07-43D2-B37D-ADEBDB45E487}" type="datetimeFigureOut">
              <a:rPr lang="zh-CN" altLang="en-US"/>
              <a:pPr>
                <a:defRPr/>
              </a:pPr>
              <a:t>2019/7/5</a:t>
            </a:fld>
            <a:endParaRPr lang="zh-CN" altLang="en-US"/>
          </a:p>
        </p:txBody>
      </p:sp>
      <p:sp>
        <p:nvSpPr>
          <p:cNvPr id="6"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4"/>
          <p:cNvSpPr>
            <a:spLocks noGrp="1" noChangeArrowheads="1"/>
          </p:cNvSpPr>
          <p:nvPr>
            <p:ph type="sldNum" sz="quarter" idx="12"/>
          </p:nvPr>
        </p:nvSpPr>
        <p:spPr/>
        <p:txBody>
          <a:bodyPr/>
          <a:lstStyle>
            <a:lvl1pPr>
              <a:defRPr/>
            </a:lvl1pPr>
          </a:lstStyle>
          <a:p>
            <a:pPr>
              <a:defRPr/>
            </a:pPr>
            <a:fld id="{5CF71718-FDF2-4D2D-9CC2-70D981D2051C}" type="slidenum">
              <a:rPr lang="zh-CN" altLang="en-US"/>
              <a:pPr>
                <a:defRPr/>
              </a:pPr>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392F8C3C-14CA-4F40-9E3B-EF18D4207765}" type="datetimeFigureOut">
              <a:rPr lang="zh-CN" altLang="en-US"/>
              <a:pPr>
                <a:defRPr/>
              </a:pPr>
              <a:t>2019/7/5</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71897B1B-FA26-4504-836B-E496D45BDCAC}" type="slidenum">
              <a:rPr lang="zh-CN" altLang="en-US"/>
              <a:pPr>
                <a:defRPr/>
              </a:pPr>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2"/>
          <p:cNvSpPr>
            <a:spLocks noGrp="1" noChangeArrowheads="1"/>
          </p:cNvSpPr>
          <p:nvPr>
            <p:ph type="dt" sz="half" idx="10"/>
          </p:nvPr>
        </p:nvSpPr>
        <p:spPr/>
        <p:txBody>
          <a:bodyPr/>
          <a:lstStyle>
            <a:lvl1pPr>
              <a:defRPr/>
            </a:lvl1pPr>
          </a:lstStyle>
          <a:p>
            <a:pPr>
              <a:defRPr/>
            </a:pPr>
            <a:fld id="{0CF7648E-326F-4D6F-AA01-C3E435F4DDFA}" type="datetimeFigureOut">
              <a:rPr lang="zh-CN" altLang="en-US"/>
              <a:pPr>
                <a:defRPr/>
              </a:pPr>
              <a:t>2019/7/5</a:t>
            </a:fld>
            <a:endParaRPr lang="zh-CN" altLang="en-US"/>
          </a:p>
        </p:txBody>
      </p:sp>
      <p:sp>
        <p:nvSpPr>
          <p:cNvPr id="5" name="页脚占位符 3"/>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4"/>
          <p:cNvSpPr>
            <a:spLocks noGrp="1" noChangeArrowheads="1"/>
          </p:cNvSpPr>
          <p:nvPr>
            <p:ph type="sldNum" sz="quarter" idx="12"/>
          </p:nvPr>
        </p:nvSpPr>
        <p:spPr/>
        <p:txBody>
          <a:bodyPr/>
          <a:lstStyle>
            <a:lvl1pPr>
              <a:defRPr/>
            </a:lvl1pPr>
          </a:lstStyle>
          <a:p>
            <a:pPr>
              <a:defRPr/>
            </a:pPr>
            <a:fld id="{A11C0E89-F8F2-47C7-95E2-B289824A70B4}" type="slidenum">
              <a:rPr lang="zh-CN" altLang="en-US"/>
              <a:pPr>
                <a:defRPr/>
              </a:pPr>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1"/>
          <p:cNvSpPr>
            <a:spLocks noGrp="1" noChangeArrowheads="1"/>
          </p:cNvSpPr>
          <p:nvPr>
            <p:ph type="dt" sz="half" idx="10"/>
          </p:nvPr>
        </p:nvSpPr>
        <p:spPr/>
        <p:txBody>
          <a:bodyPr/>
          <a:lstStyle>
            <a:lvl1pPr>
              <a:defRPr/>
            </a:lvl1pPr>
          </a:lstStyle>
          <a:p>
            <a:pPr>
              <a:defRPr/>
            </a:pPr>
            <a:fld id="{B024F453-D11B-4F86-9340-C301D08C68B9}" type="datetimeFigureOut">
              <a:rPr lang="zh-CN" altLang="en-US"/>
              <a:pPr>
                <a:defRPr/>
              </a:pPr>
              <a:t>2019/7/5</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AE6011E-047D-4B8E-9AED-43F1CD92A6CD}" type="slidenum">
              <a:rPr lang="zh-CN" altLang="en-US"/>
              <a:pPr>
                <a:defRPr/>
              </a:pPr>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01DAF3F8-12AB-4DD7-88FD-4DEC95F61558}" type="datetimeFigureOut">
              <a:rPr lang="zh-CN" altLang="en-US"/>
              <a:pPr>
                <a:defRPr/>
              </a:pPr>
              <a:t>2019/7/5</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B312CC65-C74B-4887-8AF9-4ADDA58B427D}"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2CBC02F-52A8-460A-BCE4-6E6F0EAB917B}"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2AF1367-FA5E-4FAF-A1F3-21F244A20448}" type="slidenum">
              <a:rPr lang="zh-CN" altLang="en-US"/>
              <a:pPr>
                <a:defRPr/>
              </a:pPr>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1"/>
          <p:cNvSpPr>
            <a:spLocks noGrp="1" noChangeArrowheads="1"/>
          </p:cNvSpPr>
          <p:nvPr>
            <p:ph type="dt" sz="half" idx="10"/>
          </p:nvPr>
        </p:nvSpPr>
        <p:spPr/>
        <p:txBody>
          <a:bodyPr/>
          <a:lstStyle>
            <a:lvl1pPr>
              <a:defRPr/>
            </a:lvl1pPr>
          </a:lstStyle>
          <a:p>
            <a:pPr>
              <a:defRPr/>
            </a:pPr>
            <a:fld id="{24823D5B-33D5-4985-9FBE-E67B0CC8FD45}" type="datetimeFigureOut">
              <a:rPr lang="zh-CN" altLang="en-US"/>
              <a:pPr>
                <a:defRPr/>
              </a:pPr>
              <a:t>2019/7/5</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64850402-74E2-4617-93DD-99B9AC3CCBD6}" type="slidenum">
              <a:rPr lang="zh-CN" altLang="en-US"/>
              <a:pPr>
                <a:defRPr/>
              </a:pPr>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1"/>
          <p:cNvSpPr>
            <a:spLocks noGrp="1" noChangeArrowheads="1"/>
          </p:cNvSpPr>
          <p:nvPr>
            <p:ph type="dt" sz="half" idx="10"/>
          </p:nvPr>
        </p:nvSpPr>
        <p:spPr/>
        <p:txBody>
          <a:bodyPr/>
          <a:lstStyle>
            <a:lvl1pPr>
              <a:defRPr/>
            </a:lvl1pPr>
          </a:lstStyle>
          <a:p>
            <a:pPr>
              <a:defRPr/>
            </a:pPr>
            <a:fld id="{45F6912C-359F-47D8-A387-BC345B60243B}" type="datetimeFigureOut">
              <a:rPr lang="zh-CN" altLang="en-US"/>
              <a:pPr>
                <a:defRPr/>
              </a:pPr>
              <a:t>2019/7/5</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79EC748-5F52-4B53-85CC-A56F84C815CF}" type="slidenum">
              <a:rPr lang="zh-CN" altLang="en-US"/>
              <a:pPr>
                <a:defRPr/>
              </a:pPr>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1"/>
          <p:cNvSpPr>
            <a:spLocks noGrp="1" noChangeArrowheads="1"/>
          </p:cNvSpPr>
          <p:nvPr>
            <p:ph type="dt" sz="half" idx="10"/>
          </p:nvPr>
        </p:nvSpPr>
        <p:spPr/>
        <p:txBody>
          <a:bodyPr/>
          <a:lstStyle>
            <a:lvl1pPr>
              <a:defRPr/>
            </a:lvl1pPr>
          </a:lstStyle>
          <a:p>
            <a:pPr>
              <a:defRPr/>
            </a:pPr>
            <a:fld id="{C3E5CE4A-C5F7-40FC-B310-47428FC1C9F1}" type="datetimeFigureOut">
              <a:rPr lang="zh-CN" altLang="en-US"/>
              <a:pPr>
                <a:defRPr/>
              </a:pPr>
              <a:t>2019/7/5</a:t>
            </a:fld>
            <a:endParaRPr lang="zh-CN" altLang="en-US"/>
          </a:p>
        </p:txBody>
      </p:sp>
      <p:sp>
        <p:nvSpPr>
          <p:cNvPr id="8"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3"/>
          <p:cNvSpPr>
            <a:spLocks noGrp="1" noChangeArrowheads="1"/>
          </p:cNvSpPr>
          <p:nvPr>
            <p:ph type="sldNum" sz="quarter" idx="12"/>
          </p:nvPr>
        </p:nvSpPr>
        <p:spPr/>
        <p:txBody>
          <a:bodyPr/>
          <a:lstStyle>
            <a:lvl1pPr>
              <a:defRPr/>
            </a:lvl1pPr>
          </a:lstStyle>
          <a:p>
            <a:pPr>
              <a:defRPr/>
            </a:pPr>
            <a:fld id="{27D8D115-0825-4F97-8A50-760C284CE6CC}" type="slidenum">
              <a:rPr lang="zh-CN" altLang="en-US"/>
              <a:pPr>
                <a:defRPr/>
              </a:pPr>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
          <p:cNvSpPr>
            <a:spLocks noGrp="1" noChangeArrowheads="1"/>
          </p:cNvSpPr>
          <p:nvPr>
            <p:ph type="dt" sz="half" idx="10"/>
          </p:nvPr>
        </p:nvSpPr>
        <p:spPr/>
        <p:txBody>
          <a:bodyPr/>
          <a:lstStyle>
            <a:lvl1pPr>
              <a:defRPr/>
            </a:lvl1pPr>
          </a:lstStyle>
          <a:p>
            <a:pPr>
              <a:defRPr/>
            </a:pPr>
            <a:fld id="{85E975B0-9375-47CF-8121-AF3A4023E881}" type="datetimeFigureOut">
              <a:rPr lang="zh-CN" altLang="en-US"/>
              <a:pPr>
                <a:defRPr/>
              </a:pPr>
              <a:t>2019/7/5</a:t>
            </a:fld>
            <a:endParaRPr lang="zh-CN" altLang="en-US"/>
          </a:p>
        </p:txBody>
      </p:sp>
      <p:sp>
        <p:nvSpPr>
          <p:cNvPr id="4"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3"/>
          <p:cNvSpPr>
            <a:spLocks noGrp="1" noChangeArrowheads="1"/>
          </p:cNvSpPr>
          <p:nvPr>
            <p:ph type="sldNum" sz="quarter" idx="12"/>
          </p:nvPr>
        </p:nvSpPr>
        <p:spPr/>
        <p:txBody>
          <a:bodyPr/>
          <a:lstStyle>
            <a:lvl1pPr>
              <a:defRPr/>
            </a:lvl1pPr>
          </a:lstStyle>
          <a:p>
            <a:pPr>
              <a:defRPr/>
            </a:pPr>
            <a:fld id="{FB48AC6A-FC3C-4FBD-9E93-E014429FBDB1}" type="slidenum">
              <a:rPr lang="zh-CN" altLang="en-US"/>
              <a:pPr>
                <a:defRPr/>
              </a:pPr>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noChangeArrowheads="1"/>
          </p:cNvSpPr>
          <p:nvPr>
            <p:ph type="dt" sz="half" idx="10"/>
          </p:nvPr>
        </p:nvSpPr>
        <p:spPr/>
        <p:txBody>
          <a:bodyPr/>
          <a:lstStyle>
            <a:lvl1pPr>
              <a:defRPr/>
            </a:lvl1pPr>
          </a:lstStyle>
          <a:p>
            <a:pPr>
              <a:defRPr/>
            </a:pPr>
            <a:fld id="{54C49D10-3759-4881-A964-50B51F72DBD6}" type="datetimeFigureOut">
              <a:rPr lang="zh-CN" altLang="en-US"/>
              <a:pPr>
                <a:defRPr/>
              </a:pPr>
              <a:t>2019/7/5</a:t>
            </a:fld>
            <a:endParaRPr lang="zh-CN" altLang="en-US"/>
          </a:p>
        </p:txBody>
      </p:sp>
      <p:sp>
        <p:nvSpPr>
          <p:cNvPr id="3"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3"/>
          <p:cNvSpPr>
            <a:spLocks noGrp="1" noChangeArrowheads="1"/>
          </p:cNvSpPr>
          <p:nvPr>
            <p:ph type="sldNum" sz="quarter" idx="12"/>
          </p:nvPr>
        </p:nvSpPr>
        <p:spPr/>
        <p:txBody>
          <a:bodyPr/>
          <a:lstStyle>
            <a:lvl1pPr>
              <a:defRPr/>
            </a:lvl1pPr>
          </a:lstStyle>
          <a:p>
            <a:pPr>
              <a:defRPr/>
            </a:pPr>
            <a:fld id="{89E99CC4-BCF1-4529-9A28-F70631F4331F}" type="slidenum">
              <a:rPr lang="zh-CN" altLang="en-US"/>
              <a:pPr>
                <a:defRPr/>
              </a:pPr>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E0F5EC29-47BD-4847-8278-05014EA05985}" type="datetimeFigureOut">
              <a:rPr lang="zh-CN" altLang="en-US"/>
              <a:pPr>
                <a:defRPr/>
              </a:pPr>
              <a:t>2019/7/5</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F10598AF-BDEA-4541-8C4E-E9B07532C62A}" type="slidenum">
              <a:rPr lang="zh-CN" altLang="en-US"/>
              <a:pPr>
                <a:defRPr/>
              </a:pPr>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1"/>
          <p:cNvSpPr>
            <a:spLocks noGrp="1" noChangeArrowheads="1"/>
          </p:cNvSpPr>
          <p:nvPr>
            <p:ph type="dt" sz="half" idx="10"/>
          </p:nvPr>
        </p:nvSpPr>
        <p:spPr/>
        <p:txBody>
          <a:bodyPr/>
          <a:lstStyle>
            <a:lvl1pPr>
              <a:defRPr/>
            </a:lvl1pPr>
          </a:lstStyle>
          <a:p>
            <a:pPr>
              <a:defRPr/>
            </a:pPr>
            <a:fld id="{A649C446-4FC2-426B-95AE-CF95CD20057E}" type="datetimeFigureOut">
              <a:rPr lang="zh-CN" altLang="en-US"/>
              <a:pPr>
                <a:defRPr/>
              </a:pPr>
              <a:t>2019/7/5</a:t>
            </a:fld>
            <a:endParaRPr lang="zh-CN" altLang="en-US"/>
          </a:p>
        </p:txBody>
      </p:sp>
      <p:sp>
        <p:nvSpPr>
          <p:cNvPr id="6"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3"/>
          <p:cNvSpPr>
            <a:spLocks noGrp="1" noChangeArrowheads="1"/>
          </p:cNvSpPr>
          <p:nvPr>
            <p:ph type="sldNum" sz="quarter" idx="12"/>
          </p:nvPr>
        </p:nvSpPr>
        <p:spPr/>
        <p:txBody>
          <a:bodyPr/>
          <a:lstStyle>
            <a:lvl1pPr>
              <a:defRPr/>
            </a:lvl1pPr>
          </a:lstStyle>
          <a:p>
            <a:pPr>
              <a:defRPr/>
            </a:pPr>
            <a:fld id="{420B8C5A-1BE1-4474-BD8A-71C41E6C56FF}" type="slidenum">
              <a:rPr lang="zh-CN" altLang="en-US"/>
              <a:pPr>
                <a:defRPr/>
              </a:pPr>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181007EB-2C83-475D-AF09-9B227B2DC9E8}" type="datetimeFigureOut">
              <a:rPr lang="zh-CN" altLang="en-US"/>
              <a:pPr>
                <a:defRPr/>
              </a:pPr>
              <a:t>2019/7/5</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5E3692E3-6FB4-4013-9F24-038F0B1A46C6}" type="slidenum">
              <a:rPr lang="zh-CN" altLang="en-US"/>
              <a:pPr>
                <a:defRPr/>
              </a:pPr>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1"/>
          <p:cNvSpPr>
            <a:spLocks noGrp="1" noChangeArrowheads="1"/>
          </p:cNvSpPr>
          <p:nvPr>
            <p:ph type="dt" sz="half" idx="10"/>
          </p:nvPr>
        </p:nvSpPr>
        <p:spPr/>
        <p:txBody>
          <a:bodyPr/>
          <a:lstStyle>
            <a:lvl1pPr>
              <a:defRPr/>
            </a:lvl1pPr>
          </a:lstStyle>
          <a:p>
            <a:pPr>
              <a:defRPr/>
            </a:pPr>
            <a:fld id="{70FE4C27-1A4E-463C-878E-0F8A192E14B7}" type="datetimeFigureOut">
              <a:rPr lang="zh-CN" altLang="en-US"/>
              <a:pPr>
                <a:defRPr/>
              </a:pPr>
              <a:t>2019/7/5</a:t>
            </a:fld>
            <a:endParaRPr lang="zh-CN" altLang="en-US"/>
          </a:p>
        </p:txBody>
      </p:sp>
      <p:sp>
        <p:nvSpPr>
          <p:cNvPr id="5" name="页脚占位符 2"/>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3"/>
          <p:cNvSpPr>
            <a:spLocks noGrp="1" noChangeArrowheads="1"/>
          </p:cNvSpPr>
          <p:nvPr>
            <p:ph type="sldNum" sz="quarter" idx="12"/>
          </p:nvPr>
        </p:nvSpPr>
        <p:spPr/>
        <p:txBody>
          <a:bodyPr/>
          <a:lstStyle>
            <a:lvl1pPr>
              <a:defRPr/>
            </a:lvl1pPr>
          </a:lstStyle>
          <a:p>
            <a:pPr>
              <a:defRPr/>
            </a:pPr>
            <a:fld id="{FB4A3512-5C9A-418E-91FC-C2C4A5AD61E0}" type="slidenum">
              <a:rPr lang="zh-CN" altLang="en-US"/>
              <a:pPr>
                <a:defRPr/>
              </a:pPr>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4"/>
          <p:cNvSpPr>
            <a:spLocks noGrp="1" noChangeArrowheads="1"/>
          </p:cNvSpPr>
          <p:nvPr>
            <p:ph type="dt" sz="half" idx="10"/>
          </p:nvPr>
        </p:nvSpPr>
        <p:spPr/>
        <p:txBody>
          <a:bodyPr/>
          <a:lstStyle>
            <a:lvl1pPr>
              <a:defRPr/>
            </a:lvl1pPr>
          </a:lstStyle>
          <a:p>
            <a:pPr>
              <a:defRPr/>
            </a:pPr>
            <a:fld id="{48ECA6DA-A52B-4E6E-9C3F-23FD4BA8FAB7}"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41603A08-72CE-4909-81A9-A17EA31621C3}"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8959F6EE-1198-4592-8FEC-E9DAF3FC5372}" type="datetimeFigureOut">
              <a:rPr lang="zh-CN" altLang="en-US"/>
              <a:pPr>
                <a:defRPr/>
              </a:pPr>
              <a:t>2019/7/5</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pPr>
              <a:defRPr/>
            </a:pPr>
            <a:fld id="{601BB656-BB5C-445B-BEB3-459FDCC37CEE}" type="slidenum">
              <a:rPr lang="zh-CN" altLang="en-US"/>
              <a:pPr>
                <a:defRPr/>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9D0FB39A-935D-4331-B7D5-3653FA426191}"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A941F05-6FC2-478E-90B3-D713CC9B4DA3}" type="slidenum">
              <a:rPr lang="zh-CN" altLang="en-US"/>
              <a:pPr>
                <a:defRPr/>
              </a:pPr>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4"/>
          <p:cNvSpPr>
            <a:spLocks noGrp="1" noChangeArrowheads="1"/>
          </p:cNvSpPr>
          <p:nvPr>
            <p:ph type="dt" sz="half" idx="10"/>
          </p:nvPr>
        </p:nvSpPr>
        <p:spPr/>
        <p:txBody>
          <a:bodyPr/>
          <a:lstStyle>
            <a:lvl1pPr>
              <a:defRPr/>
            </a:lvl1pPr>
          </a:lstStyle>
          <a:p>
            <a:pPr>
              <a:defRPr/>
            </a:pPr>
            <a:fld id="{7C3F8B39-C367-4FBC-93CD-36CA008ECD88}"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A5E0B663-46BC-4437-A471-D8F0D5B1473D}" type="slidenum">
              <a:rPr lang="zh-CN" altLang="en-US"/>
              <a:pPr>
                <a:defRPr/>
              </a:pPr>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noChangeArrowheads="1"/>
          </p:cNvSpPr>
          <p:nvPr>
            <p:ph type="dt" sz="half" idx="10"/>
          </p:nvPr>
        </p:nvSpPr>
        <p:spPr/>
        <p:txBody>
          <a:bodyPr/>
          <a:lstStyle>
            <a:lvl1pPr>
              <a:defRPr/>
            </a:lvl1pPr>
          </a:lstStyle>
          <a:p>
            <a:pPr>
              <a:defRPr/>
            </a:pPr>
            <a:fld id="{D77B0A6B-8170-467E-A2AD-926D87CC10C3}" type="datetimeFigureOut">
              <a:rPr lang="zh-CN" altLang="en-US"/>
              <a:pPr>
                <a:defRPr/>
              </a:pPr>
              <a:t>2019/7/5</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4B503C47-AA4A-4AD8-AACE-8080916A1F3B}" type="slidenum">
              <a:rPr lang="zh-CN" altLang="en-US"/>
              <a:pPr>
                <a:defRPr/>
              </a:pPr>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4"/>
          <p:cNvSpPr>
            <a:spLocks noGrp="1" noChangeArrowheads="1"/>
          </p:cNvSpPr>
          <p:nvPr>
            <p:ph type="dt" sz="half" idx="10"/>
          </p:nvPr>
        </p:nvSpPr>
        <p:spPr/>
        <p:txBody>
          <a:bodyPr/>
          <a:lstStyle>
            <a:lvl1pPr>
              <a:defRPr/>
            </a:lvl1pPr>
          </a:lstStyle>
          <a:p>
            <a:pPr>
              <a:defRPr/>
            </a:pPr>
            <a:fld id="{47E4911D-9937-44F8-B8DE-AE7743874F50}" type="datetimeFigureOut">
              <a:rPr lang="zh-CN" altLang="en-US"/>
              <a:pPr>
                <a:defRPr/>
              </a:pPr>
              <a:t>2019/7/5</a:t>
            </a:fld>
            <a:endParaRPr lang="zh-CN" altLang="en-US"/>
          </a:p>
        </p:txBody>
      </p:sp>
      <p:sp>
        <p:nvSpPr>
          <p:cNvPr id="8"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6"/>
          <p:cNvSpPr>
            <a:spLocks noGrp="1" noChangeArrowheads="1"/>
          </p:cNvSpPr>
          <p:nvPr>
            <p:ph type="sldNum" sz="quarter" idx="12"/>
          </p:nvPr>
        </p:nvSpPr>
        <p:spPr/>
        <p:txBody>
          <a:bodyPr/>
          <a:lstStyle>
            <a:lvl1pPr>
              <a:defRPr/>
            </a:lvl1pPr>
          </a:lstStyle>
          <a:p>
            <a:pPr>
              <a:defRPr/>
            </a:pPr>
            <a:fld id="{51BA6363-746F-40C1-9CA8-CE24FC7EC5E2}" type="slidenum">
              <a:rPr lang="zh-CN" altLang="en-US"/>
              <a:pPr>
                <a:defRPr/>
              </a:pPr>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4"/>
          <p:cNvSpPr>
            <a:spLocks noGrp="1" noChangeArrowheads="1"/>
          </p:cNvSpPr>
          <p:nvPr>
            <p:ph type="dt" sz="half" idx="10"/>
          </p:nvPr>
        </p:nvSpPr>
        <p:spPr/>
        <p:txBody>
          <a:bodyPr/>
          <a:lstStyle>
            <a:lvl1pPr>
              <a:defRPr/>
            </a:lvl1pPr>
          </a:lstStyle>
          <a:p>
            <a:pPr>
              <a:defRPr/>
            </a:pPr>
            <a:fld id="{BD988474-DF53-4110-A85A-1F3E61A43270}" type="datetimeFigureOut">
              <a:rPr lang="zh-CN" altLang="en-US"/>
              <a:pPr>
                <a:defRPr/>
              </a:pPr>
              <a:t>2019/7/5</a:t>
            </a:fld>
            <a:endParaRPr lang="zh-CN" altLang="en-US"/>
          </a:p>
        </p:txBody>
      </p:sp>
      <p:sp>
        <p:nvSpPr>
          <p:cNvPr id="4"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6"/>
          <p:cNvSpPr>
            <a:spLocks noGrp="1" noChangeArrowheads="1"/>
          </p:cNvSpPr>
          <p:nvPr>
            <p:ph type="sldNum" sz="quarter" idx="12"/>
          </p:nvPr>
        </p:nvSpPr>
        <p:spPr/>
        <p:txBody>
          <a:bodyPr/>
          <a:lstStyle>
            <a:lvl1pPr>
              <a:defRPr/>
            </a:lvl1pPr>
          </a:lstStyle>
          <a:p>
            <a:pPr>
              <a:defRPr/>
            </a:pPr>
            <a:fld id="{8E0B47E1-E964-4915-85FF-FABDC6883141}" type="slidenum">
              <a:rPr lang="zh-CN" altLang="en-US"/>
              <a:pPr>
                <a:defRPr/>
              </a:pPr>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p:txBody>
          <a:bodyPr/>
          <a:lstStyle>
            <a:lvl1pPr>
              <a:defRPr/>
            </a:lvl1pPr>
          </a:lstStyle>
          <a:p>
            <a:pPr>
              <a:defRPr/>
            </a:pPr>
            <a:fld id="{3973D124-5F00-4B6C-8652-36CE2DC62C29}" type="datetimeFigureOut">
              <a:rPr lang="zh-CN" altLang="en-US"/>
              <a:pPr>
                <a:defRPr/>
              </a:pPr>
              <a:t>2019/7/5</a:t>
            </a:fld>
            <a:endParaRPr lang="zh-CN" altLang="en-US"/>
          </a:p>
        </p:txBody>
      </p:sp>
      <p:sp>
        <p:nvSpPr>
          <p:cNvPr id="3"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6"/>
          <p:cNvSpPr>
            <a:spLocks noGrp="1" noChangeArrowheads="1"/>
          </p:cNvSpPr>
          <p:nvPr>
            <p:ph type="sldNum" sz="quarter" idx="12"/>
          </p:nvPr>
        </p:nvSpPr>
        <p:spPr/>
        <p:txBody>
          <a:bodyPr/>
          <a:lstStyle>
            <a:lvl1pPr>
              <a:defRPr/>
            </a:lvl1pPr>
          </a:lstStyle>
          <a:p>
            <a:pPr>
              <a:defRPr/>
            </a:pPr>
            <a:fld id="{FDE4D04D-5AAA-47A8-BA6B-96E8D6F93FC9}" type="slidenum">
              <a:rPr lang="zh-CN" altLang="en-US"/>
              <a:pPr>
                <a:defRPr/>
              </a:pPr>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708A728E-16BA-483A-9DAA-ED3B0F27BDC1}" type="datetimeFigureOut">
              <a:rPr lang="zh-CN" altLang="en-US"/>
              <a:pPr>
                <a:defRPr/>
              </a:pPr>
              <a:t>2019/7/5</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3310E06B-A0BA-4B86-91FC-47101842B837}" type="slidenum">
              <a:rPr lang="zh-CN" altLang="en-US"/>
              <a:pPr>
                <a:defRPr/>
              </a:pPr>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noChangeArrowheads="1"/>
          </p:cNvSpPr>
          <p:nvPr>
            <p:ph type="dt" sz="half" idx="10"/>
          </p:nvPr>
        </p:nvSpPr>
        <p:spPr/>
        <p:txBody>
          <a:bodyPr/>
          <a:lstStyle>
            <a:lvl1pPr>
              <a:defRPr/>
            </a:lvl1pPr>
          </a:lstStyle>
          <a:p>
            <a:pPr>
              <a:defRPr/>
            </a:pPr>
            <a:fld id="{5ED9F0F1-1A55-4965-81AF-80AA1FBFE3C7}" type="datetimeFigureOut">
              <a:rPr lang="zh-CN" altLang="en-US"/>
              <a:pPr>
                <a:defRPr/>
              </a:pPr>
              <a:t>2019/7/5</a:t>
            </a:fld>
            <a:endParaRPr lang="zh-CN" altLang="en-US"/>
          </a:p>
        </p:txBody>
      </p:sp>
      <p:sp>
        <p:nvSpPr>
          <p:cNvPr id="6"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6"/>
          <p:cNvSpPr>
            <a:spLocks noGrp="1" noChangeArrowheads="1"/>
          </p:cNvSpPr>
          <p:nvPr>
            <p:ph type="sldNum" sz="quarter" idx="12"/>
          </p:nvPr>
        </p:nvSpPr>
        <p:spPr/>
        <p:txBody>
          <a:bodyPr/>
          <a:lstStyle>
            <a:lvl1pPr>
              <a:defRPr/>
            </a:lvl1pPr>
          </a:lstStyle>
          <a:p>
            <a:pPr>
              <a:defRPr/>
            </a:pPr>
            <a:fld id="{7BC7D174-1A71-4AEF-84A2-A257CA36D4DC}" type="slidenum">
              <a:rPr lang="zh-CN" altLang="en-US"/>
              <a:pPr>
                <a:defRPr/>
              </a:pPr>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2E46017C-4184-4384-8762-9BDB67709266}"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CFD68798-73A0-4C99-9E71-3F6C3E043B76}" type="slidenum">
              <a:rPr lang="zh-CN" altLang="en-US"/>
              <a:pPr>
                <a:defRPr/>
              </a:pPr>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4"/>
          <p:cNvSpPr>
            <a:spLocks noGrp="1" noChangeArrowheads="1"/>
          </p:cNvSpPr>
          <p:nvPr>
            <p:ph type="dt" sz="half" idx="10"/>
          </p:nvPr>
        </p:nvSpPr>
        <p:spPr/>
        <p:txBody>
          <a:bodyPr/>
          <a:lstStyle>
            <a:lvl1pPr>
              <a:defRPr/>
            </a:lvl1pPr>
          </a:lstStyle>
          <a:p>
            <a:pPr>
              <a:defRPr/>
            </a:pPr>
            <a:fld id="{17E63FA4-765E-4AB7-8C72-3C9911A3CC6D}" type="datetimeFigureOut">
              <a:rPr lang="zh-CN" altLang="en-US"/>
              <a:pPr>
                <a:defRPr/>
              </a:pPr>
              <a:t>2019/7/5</a:t>
            </a:fld>
            <a:endParaRPr lang="zh-CN" altLang="en-US"/>
          </a:p>
        </p:txBody>
      </p:sp>
      <p:sp>
        <p:nvSpPr>
          <p:cNvPr id="5" name="页脚占位符 5"/>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6"/>
          <p:cNvSpPr>
            <a:spLocks noGrp="1" noChangeArrowheads="1"/>
          </p:cNvSpPr>
          <p:nvPr>
            <p:ph type="sldNum" sz="quarter" idx="12"/>
          </p:nvPr>
        </p:nvSpPr>
        <p:spPr/>
        <p:txBody>
          <a:bodyPr/>
          <a:lstStyle>
            <a:lvl1pPr>
              <a:defRPr/>
            </a:lvl1pPr>
          </a:lstStyle>
          <a:p>
            <a:pPr>
              <a:defRPr/>
            </a:pPr>
            <a:fld id="{5D522F7F-BAE3-4B6A-A5F7-2C42CDACF2BF}"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a:defRPr/>
            </a:pPr>
            <a:fld id="{7F378FFD-BE70-47B1-BFEE-E03EB0084A1F}" type="datetimeFigureOut">
              <a:rPr lang="zh-CN" altLang="en-US"/>
              <a:pPr>
                <a:defRPr/>
              </a:pPr>
              <a:t>2019/7/5</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0040B58-9208-4C2A-B907-9E8222C2711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4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024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126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870AF8C-30FC-4953-B764-AA4D84965B79}" type="datetimeFigureOut">
              <a:rPr lang="zh-CN" altLang="en-US"/>
              <a:pPr>
                <a:defRPr/>
              </a:pPr>
              <a:t>2019/7/5</a:t>
            </a:fld>
            <a:endParaRPr lang="zh-CN" altLang="en-US"/>
          </a:p>
        </p:txBody>
      </p:sp>
      <p:sp>
        <p:nvSpPr>
          <p:cNvPr id="1126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127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E45BCC5E-F40C-4193-86B8-678686B7E04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126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126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2292"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01C66336-B430-472D-A259-7FC2B7E68CAC}" type="datetimeFigureOut">
              <a:rPr lang="zh-CN" altLang="en-US"/>
              <a:pPr>
                <a:defRPr/>
              </a:pPr>
              <a:t>2019/7/5</a:t>
            </a:fld>
            <a:endParaRPr lang="zh-CN" altLang="en-US"/>
          </a:p>
        </p:txBody>
      </p:sp>
      <p:sp>
        <p:nvSpPr>
          <p:cNvPr id="12293"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2294"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956EEBB2-7BDE-4B27-B2EB-C1DDE010557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1229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331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D3794A62-93BB-4A2D-B843-B493D8ED773E}" type="datetimeFigureOut">
              <a:rPr lang="zh-CN" altLang="en-US"/>
              <a:pPr>
                <a:defRPr/>
              </a:pPr>
              <a:t>2019/7/5</a:t>
            </a:fld>
            <a:endParaRPr lang="zh-CN" altLang="en-US"/>
          </a:p>
        </p:txBody>
      </p:sp>
      <p:sp>
        <p:nvSpPr>
          <p:cNvPr id="1331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331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71E8AB3A-6313-4E84-9F1C-800376DBD1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205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3076"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A5D6CF6B-ADD0-4605-97E4-55C16FB1162C}" type="datetimeFigureOut">
              <a:rPr lang="zh-CN" altLang="en-US"/>
              <a:pPr>
                <a:defRPr/>
              </a:pPr>
              <a:t>2019/7/5</a:t>
            </a:fld>
            <a:endParaRPr lang="zh-CN" altLang="en-US"/>
          </a:p>
        </p:txBody>
      </p:sp>
      <p:sp>
        <p:nvSpPr>
          <p:cNvPr id="3077"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3078"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62F6FBDF-5792-4767-9E37-3FA4C85B47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307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100"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17E5387-2008-47FC-B4EB-B0399464B045}" type="datetimeFigureOut">
              <a:rPr lang="zh-CN" altLang="en-US"/>
              <a:pPr>
                <a:defRPr/>
              </a:pPr>
              <a:t>2019/7/5</a:t>
            </a:fld>
            <a:endParaRPr lang="zh-CN" altLang="en-US"/>
          </a:p>
        </p:txBody>
      </p:sp>
      <p:sp>
        <p:nvSpPr>
          <p:cNvPr id="4101"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4102"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EEF2EB1-D2CC-436E-B156-4F109E8EDF5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409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409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5124" name="日期占位符 3"/>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8DCBF038-8F8A-4D9A-8E1D-E6D68F108D50}" type="datetimeFigureOut">
              <a:rPr lang="zh-CN" altLang="en-US"/>
              <a:pPr>
                <a:defRPr/>
              </a:pPr>
              <a:t>2019/7/5</a:t>
            </a:fld>
            <a:endParaRPr lang="zh-CN" altLang="en-US"/>
          </a:p>
        </p:txBody>
      </p:sp>
      <p:sp>
        <p:nvSpPr>
          <p:cNvPr id="5125" name="页脚占位符 4"/>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5126" name="灯片编号占位符 5"/>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557B5BC0-FDA3-4C84-9DE8-76415FD8D24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5122"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5123"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148"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250B9FAE-82D9-41AB-90CB-91C43726C12B}" type="datetimeFigureOut">
              <a:rPr lang="zh-CN" altLang="en-US"/>
              <a:pPr>
                <a:defRPr/>
              </a:pPr>
              <a:t>2019/7/5</a:t>
            </a:fld>
            <a:endParaRPr lang="zh-CN" altLang="en-US"/>
          </a:p>
        </p:txBody>
      </p:sp>
      <p:sp>
        <p:nvSpPr>
          <p:cNvPr id="6149"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6150"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8C1FF0E-88CD-4A8B-B709-58E9E478FEB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6147"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7172" name="日期占位符 6"/>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34B1E7F6-A919-4684-9F9D-4A027B39B151}" type="datetimeFigureOut">
              <a:rPr lang="zh-CN" altLang="en-US"/>
              <a:pPr>
                <a:defRPr/>
              </a:pPr>
              <a:t>2019/7/5</a:t>
            </a:fld>
            <a:endParaRPr lang="zh-CN" altLang="en-US"/>
          </a:p>
        </p:txBody>
      </p:sp>
      <p:sp>
        <p:nvSpPr>
          <p:cNvPr id="7173" name="页脚占位符 7"/>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7174" name="灯片编号占位符 8"/>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AD9CC471-243B-4BCB-AFE5-E365A335974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7170"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7171"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8196" name="日期占位符 2"/>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C973AEF-B83D-4382-90EF-7B638A13EF6D}" type="datetimeFigureOut">
              <a:rPr lang="zh-CN" altLang="en-US"/>
              <a:pPr>
                <a:defRPr/>
              </a:pPr>
              <a:t>2019/7/5</a:t>
            </a:fld>
            <a:endParaRPr lang="zh-CN" altLang="en-US"/>
          </a:p>
        </p:txBody>
      </p:sp>
      <p:sp>
        <p:nvSpPr>
          <p:cNvPr id="8197" name="页脚占位符 3"/>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8198" name="灯片编号占位符 4"/>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08BB93D-ACA5-4E30-9EF8-B2DF2528306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8194"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8195"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9220" name="日期占位符 1"/>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EF574EF0-7AE6-4838-8044-DD46E282D74E}" type="datetimeFigureOut">
              <a:rPr lang="zh-CN" altLang="en-US"/>
              <a:pPr>
                <a:defRPr/>
              </a:pPr>
              <a:t>2019/7/5</a:t>
            </a:fld>
            <a:endParaRPr lang="zh-CN" altLang="en-US"/>
          </a:p>
        </p:txBody>
      </p:sp>
      <p:sp>
        <p:nvSpPr>
          <p:cNvPr id="9221" name="页脚占位符 2"/>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9222" name="灯片编号占位符 3"/>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C1B7223F-5FC4-4098-9731-88A5EE4B751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9218" name="标题占位符 1"/>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t>单击此处编辑母版标题样式</a:t>
            </a:r>
          </a:p>
        </p:txBody>
      </p:sp>
      <p:sp>
        <p:nvSpPr>
          <p:cNvPr id="9219" name="文本占位符 2"/>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44" name="日期占位符 4"/>
          <p:cNvSpPr>
            <a:spLocks noGrp="1" noChangeArrowheads="1"/>
          </p:cNvSpPr>
          <p:nvPr>
            <p:ph type="dt" sz="half" idx="2"/>
          </p:nvPr>
        </p:nvSpPr>
        <p:spPr bwMode="auto">
          <a:xfrm>
            <a:off x="609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600">
                <a:solidFill>
                  <a:srgbClr val="898989"/>
                </a:solidFill>
                <a:ea typeface="+mn-ea"/>
              </a:defRPr>
            </a:lvl1pPr>
          </a:lstStyle>
          <a:p>
            <a:pPr>
              <a:defRPr/>
            </a:pPr>
            <a:fld id="{9E7E76B1-350C-479E-823C-6DB007F82A4F}" type="datetimeFigureOut">
              <a:rPr lang="zh-CN" altLang="en-US"/>
              <a:pPr>
                <a:defRPr/>
              </a:pPr>
              <a:t>2019/7/5</a:t>
            </a:fld>
            <a:endParaRPr lang="zh-CN" altLang="en-US"/>
          </a:p>
        </p:txBody>
      </p:sp>
      <p:sp>
        <p:nvSpPr>
          <p:cNvPr id="10245" name="页脚占位符 5"/>
          <p:cNvSpPr>
            <a:spLocks noGrp="1" noChangeArrowheads="1"/>
          </p:cNvSpPr>
          <p:nvPr>
            <p:ph type="ftr" sz="quarter" idx="3"/>
          </p:nvPr>
        </p:nvSpPr>
        <p:spPr bwMode="auto">
          <a:xfrm>
            <a:off x="4165600" y="6356350"/>
            <a:ext cx="3860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600">
                <a:solidFill>
                  <a:srgbClr val="898989"/>
                </a:solidFill>
                <a:ea typeface="+mn-ea"/>
              </a:defRPr>
            </a:lvl1pPr>
          </a:lstStyle>
          <a:p>
            <a:pPr>
              <a:defRPr/>
            </a:pPr>
            <a:endParaRPr lang="zh-CN" altLang="en-US"/>
          </a:p>
        </p:txBody>
      </p:sp>
      <p:sp>
        <p:nvSpPr>
          <p:cNvPr id="10246" name="灯片编号占位符 6"/>
          <p:cNvSpPr>
            <a:spLocks noGrp="1" noChangeArrowheads="1"/>
          </p:cNvSpPr>
          <p:nvPr>
            <p:ph type="sldNum" sz="quarter" idx="4"/>
          </p:nvPr>
        </p:nvSpPr>
        <p:spPr bwMode="auto">
          <a:xfrm>
            <a:off x="8737600" y="6356350"/>
            <a:ext cx="284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600">
                <a:solidFill>
                  <a:srgbClr val="898989"/>
                </a:solidFill>
                <a:ea typeface="+mn-ea"/>
              </a:defRPr>
            </a:lvl1pPr>
          </a:lstStyle>
          <a:p>
            <a:pPr>
              <a:defRPr/>
            </a:pPr>
            <a:fld id="{B16723AE-0CFA-493A-8638-2A1AD520AF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1217295" rtl="0" eaLnBrk="0" fontAlgn="base" hangingPunct="0">
        <a:spcBef>
          <a:spcPct val="0"/>
        </a:spcBef>
        <a:spcAft>
          <a:spcPct val="0"/>
        </a:spcAft>
        <a:defRPr sz="58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2pPr>
      <a:lvl3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3pPr>
      <a:lvl4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4pPr>
      <a:lvl5pPr algn="ctr" defTabSz="1217295"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defRPr>
      </a:lvl5pPr>
      <a:lvl6pPr marL="4572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295"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730" indent="-303530" algn="l" defTabSz="1217295"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3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930" indent="-303530" algn="l" defTabSz="1217295"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295"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8.png"/><Relationship Id="rId18" Type="http://schemas.microsoft.com/office/2007/relationships/hdphoto" Target="../media/hdphoto8.wdp"/><Relationship Id="rId3" Type="http://schemas.openxmlformats.org/officeDocument/2006/relationships/image" Target="../media/image23.png"/><Relationship Id="rId7" Type="http://schemas.openxmlformats.org/officeDocument/2006/relationships/image" Target="../media/image25.png"/><Relationship Id="rId12" Type="http://schemas.microsoft.com/office/2007/relationships/hdphoto" Target="../media/hdphoto5.wdp"/><Relationship Id="rId17" Type="http://schemas.openxmlformats.org/officeDocument/2006/relationships/image" Target="../media/image30.png"/><Relationship Id="rId2" Type="http://schemas.openxmlformats.org/officeDocument/2006/relationships/image" Target="../media/image5.png"/><Relationship Id="rId16" Type="http://schemas.microsoft.com/office/2007/relationships/hdphoto" Target="../media/hdphoto7.wdp"/><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27.png"/><Relationship Id="rId5" Type="http://schemas.openxmlformats.org/officeDocument/2006/relationships/image" Target="../media/image24.png"/><Relationship Id="rId15" Type="http://schemas.openxmlformats.org/officeDocument/2006/relationships/image" Target="../media/image2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6.png"/><Relationship Id="rId1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t="28931"/>
          <a:stretch>
            <a:fillRect/>
          </a:stretch>
        </p:blipFill>
        <p:spPr bwMode="auto">
          <a:xfrm>
            <a:off x="0" y="0"/>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文本框 4"/>
          <p:cNvSpPr txBox="1">
            <a:spLocks noChangeArrowheads="1"/>
          </p:cNvSpPr>
          <p:nvPr/>
        </p:nvSpPr>
        <p:spPr bwMode="auto">
          <a:xfrm>
            <a:off x="778213" y="3952268"/>
            <a:ext cx="10700425"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8800" dirty="0">
                <a:solidFill>
                  <a:srgbClr val="2EAA6C"/>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温</a:t>
            </a:r>
            <a:r>
              <a:rPr lang="zh-CN" altLang="en-US" sz="8800" dirty="0">
                <a:solidFill>
                  <a:srgbClr val="5F9DB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湿</a:t>
            </a:r>
            <a:r>
              <a:rPr lang="zh-CN" altLang="en-US" sz="8800" dirty="0">
                <a:solidFill>
                  <a:srgbClr val="9FC2C2"/>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控</a:t>
            </a:r>
            <a:r>
              <a:rPr lang="zh-CN" altLang="en-US" sz="8800" dirty="0">
                <a:solidFill>
                  <a:srgbClr val="4D498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制</a:t>
            </a:r>
            <a:r>
              <a:rPr lang="zh-CN" altLang="en-US" sz="8800" dirty="0">
                <a:solidFill>
                  <a:srgbClr val="E9508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摇</a:t>
            </a:r>
            <a:r>
              <a:rPr lang="zh-CN" altLang="en-US" sz="8800" dirty="0">
                <a:solidFill>
                  <a:srgbClr val="CE274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头</a:t>
            </a:r>
            <a:r>
              <a:rPr lang="zh-CN" altLang="en-US" sz="8800" dirty="0">
                <a:solidFill>
                  <a:srgbClr val="F3F077"/>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风</a:t>
            </a:r>
            <a:r>
              <a:rPr lang="zh-CN" altLang="en-US" sz="8800" dirty="0">
                <a:solidFill>
                  <a:srgbClr val="F4BB43"/>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扇</a:t>
            </a:r>
          </a:p>
        </p:txBody>
      </p:sp>
      <p:sp>
        <p:nvSpPr>
          <p:cNvPr id="13316" name="文本框 5"/>
          <p:cNvSpPr txBox="1">
            <a:spLocks noChangeArrowheads="1"/>
          </p:cNvSpPr>
          <p:nvPr/>
        </p:nvSpPr>
        <p:spPr bwMode="auto">
          <a:xfrm>
            <a:off x="7821748" y="5967862"/>
            <a:ext cx="40433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solidFill>
                  <a:srgbClr val="262626"/>
                </a:solidFill>
                <a:latin typeface="微软雅黑" panose="020B0503020204020204" pitchFamily="34" charset="-122"/>
                <a:ea typeface="微软雅黑" panose="020B0503020204020204" pitchFamily="34" charset="-122"/>
              </a:rPr>
              <a:t>吴亦凡 </a:t>
            </a:r>
            <a:r>
              <a:rPr lang="en-US" altLang="zh-CN" sz="2800" b="1" dirty="0">
                <a:solidFill>
                  <a:srgbClr val="262626"/>
                </a:solidFill>
                <a:latin typeface="微软雅黑" panose="020B0503020204020204" pitchFamily="34" charset="-122"/>
                <a:ea typeface="微软雅黑" panose="020B0503020204020204" pitchFamily="34" charset="-122"/>
              </a:rPr>
              <a:t>518432910004</a:t>
            </a:r>
            <a:endParaRPr lang="zh-CN" altLang="en-US" sz="2800" b="1" dirty="0">
              <a:solidFill>
                <a:srgbClr val="262626"/>
              </a:solidFill>
              <a:latin typeface="微软雅黑" panose="020B0503020204020204" pitchFamily="34" charset="-122"/>
              <a:ea typeface="微软雅黑" panose="020B0503020204020204" pitchFamily="34" charset="-122"/>
            </a:endParaRPr>
          </a:p>
        </p:txBody>
      </p:sp>
      <p:sp>
        <p:nvSpPr>
          <p:cNvPr id="13317" name="圆角矩形 6"/>
          <p:cNvSpPr>
            <a:spLocks noChangeArrowheads="1"/>
          </p:cNvSpPr>
          <p:nvPr/>
        </p:nvSpPr>
        <p:spPr bwMode="auto">
          <a:xfrm>
            <a:off x="7602673" y="5886572"/>
            <a:ext cx="4262437" cy="685800"/>
          </a:xfrm>
          <a:prstGeom prst="roundRect">
            <a:avLst>
              <a:gd name="adj" fmla="val 16667"/>
            </a:avLst>
          </a:prstGeom>
          <a:noFill/>
          <a:ln w="3175">
            <a:solidFill>
              <a:srgbClr val="595959"/>
            </a:solidFill>
            <a:round/>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BC653190-7C28-4075-94BF-BE9CC9200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43" y="1566817"/>
            <a:ext cx="5691501" cy="2326453"/>
          </a:xfrm>
          <a:prstGeom prst="rect">
            <a:avLst/>
          </a:prstGeom>
        </p:spPr>
      </p:pic>
      <p:pic>
        <p:nvPicPr>
          <p:cNvPr id="5" name="图片 4">
            <a:extLst>
              <a:ext uri="{FF2B5EF4-FFF2-40B4-BE49-F238E27FC236}">
                <a16:creationId xmlns:a16="http://schemas.microsoft.com/office/drawing/2014/main" id="{E71BA271-C8FD-4499-8FC1-DDACA8767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8144" y="1378281"/>
            <a:ext cx="6068080" cy="2514989"/>
          </a:xfrm>
          <a:prstGeom prst="rect">
            <a:avLst/>
          </a:prstGeom>
        </p:spPr>
      </p:pic>
      <p:sp>
        <p:nvSpPr>
          <p:cNvPr id="8" name="文本框 23">
            <a:extLst>
              <a:ext uri="{FF2B5EF4-FFF2-40B4-BE49-F238E27FC236}">
                <a16:creationId xmlns:a16="http://schemas.microsoft.com/office/drawing/2014/main" id="{68345B2E-CFC3-4A50-9E32-2F032A2F0B20}"/>
              </a:ext>
            </a:extLst>
          </p:cNvPr>
          <p:cNvSpPr txBox="1">
            <a:spLocks noChangeArrowheads="1"/>
          </p:cNvSpPr>
          <p:nvPr/>
        </p:nvSpPr>
        <p:spPr bwMode="auto">
          <a:xfrm>
            <a:off x="2001120" y="442694"/>
            <a:ext cx="57438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让温度计和湿度计实时变化</a:t>
            </a:r>
          </a:p>
        </p:txBody>
      </p:sp>
      <p:sp>
        <p:nvSpPr>
          <p:cNvPr id="6" name="文本框 5">
            <a:extLst>
              <a:ext uri="{FF2B5EF4-FFF2-40B4-BE49-F238E27FC236}">
                <a16:creationId xmlns:a16="http://schemas.microsoft.com/office/drawing/2014/main" id="{C041FFDD-7853-4D76-A1F8-3F31D1024572}"/>
              </a:ext>
            </a:extLst>
          </p:cNvPr>
          <p:cNvSpPr txBox="1"/>
          <p:nvPr/>
        </p:nvSpPr>
        <p:spPr>
          <a:xfrm>
            <a:off x="641023" y="4741682"/>
            <a:ext cx="11114202" cy="1569660"/>
          </a:xfrm>
          <a:prstGeom prst="rect">
            <a:avLst/>
          </a:prstGeom>
          <a:noFill/>
        </p:spPr>
        <p:txBody>
          <a:bodyPr wrap="square" rtlCol="0">
            <a:spAutoFit/>
          </a:bodyPr>
          <a:lstStyle/>
          <a:p>
            <a:r>
              <a:rPr lang="zh-CN" altLang="en-US" sz="3200" dirty="0"/>
              <a:t>        温度计与湿度计会随着感应到的示数而变化，关键是算清楚每一个刻度对应的坐标值，进而运用</a:t>
            </a:r>
            <a:r>
              <a:rPr lang="en-US" altLang="zh-CN" sz="3200" dirty="0" err="1"/>
              <a:t>rect</a:t>
            </a:r>
            <a:r>
              <a:rPr lang="zh-CN" altLang="en-US" sz="3200" dirty="0"/>
              <a:t>绘制长方形。左边是湿度计，右边是温度计。</a:t>
            </a:r>
          </a:p>
        </p:txBody>
      </p:sp>
    </p:spTree>
    <p:extLst>
      <p:ext uri="{BB962C8B-B14F-4D97-AF65-F5344CB8AC3E}">
        <p14:creationId xmlns:p14="http://schemas.microsoft.com/office/powerpoint/2010/main" val="307868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23">
            <a:extLst>
              <a:ext uri="{FF2B5EF4-FFF2-40B4-BE49-F238E27FC236}">
                <a16:creationId xmlns:a16="http://schemas.microsoft.com/office/drawing/2014/main" id="{68345B2E-CFC3-4A50-9E32-2F032A2F0B20}"/>
              </a:ext>
            </a:extLst>
          </p:cNvPr>
          <p:cNvSpPr txBox="1">
            <a:spLocks noChangeArrowheads="1"/>
          </p:cNvSpPr>
          <p:nvPr/>
        </p:nvSpPr>
        <p:spPr bwMode="auto">
          <a:xfrm>
            <a:off x="2001120" y="442694"/>
            <a:ext cx="15744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效果图</a:t>
            </a:r>
          </a:p>
        </p:txBody>
      </p:sp>
      <p:pic>
        <p:nvPicPr>
          <p:cNvPr id="4" name="图片 3">
            <a:extLst>
              <a:ext uri="{FF2B5EF4-FFF2-40B4-BE49-F238E27FC236}">
                <a16:creationId xmlns:a16="http://schemas.microsoft.com/office/drawing/2014/main" id="{F89FDBEE-DB0E-48C2-836F-32185A68A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899" y="1315268"/>
            <a:ext cx="6429375" cy="4838700"/>
          </a:xfrm>
          <a:prstGeom prst="rect">
            <a:avLst/>
          </a:prstGeom>
        </p:spPr>
      </p:pic>
    </p:spTree>
    <p:extLst>
      <p:ext uri="{BB962C8B-B14F-4D97-AF65-F5344CB8AC3E}">
        <p14:creationId xmlns:p14="http://schemas.microsoft.com/office/powerpoint/2010/main" val="302663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2"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3"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4"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32775"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03</a:t>
            </a:r>
            <a:endParaRPr lang="zh-CN" altLang="en-US" sz="9600" b="1">
              <a:solidFill>
                <a:schemeClr val="bg1"/>
              </a:solidFill>
              <a:latin typeface="Arial" panose="020B0604020202020204" pitchFamily="34" charset="0"/>
              <a:cs typeface="Arial" panose="020B0604020202020204" pitchFamily="34" charset="0"/>
            </a:endParaRPr>
          </a:p>
        </p:txBody>
      </p:sp>
      <p:sp>
        <p:nvSpPr>
          <p:cNvPr id="32776" name="文本框 21"/>
          <p:cNvSpPr txBox="1">
            <a:spLocks noChangeArrowheads="1"/>
          </p:cNvSpPr>
          <p:nvPr/>
        </p:nvSpPr>
        <p:spPr bwMode="auto">
          <a:xfrm>
            <a:off x="521652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THREE</a:t>
            </a:r>
            <a:endParaRPr lang="zh-CN" altLang="en-US" sz="2000">
              <a:solidFill>
                <a:srgbClr val="767171"/>
              </a:solidFill>
              <a:latin typeface="Arial" panose="020B0604020202020204" pitchFamily="34" charset="0"/>
              <a:cs typeface="Arial" panose="020B0604020202020204" pitchFamily="34" charset="0"/>
            </a:endParaRPr>
          </a:p>
        </p:txBody>
      </p:sp>
      <p:sp>
        <p:nvSpPr>
          <p:cNvPr id="32777" name="文本框 22"/>
          <p:cNvSpPr txBox="1">
            <a:spLocks noChangeArrowheads="1"/>
          </p:cNvSpPr>
          <p:nvPr/>
        </p:nvSpPr>
        <p:spPr bwMode="auto">
          <a:xfrm>
            <a:off x="6005513" y="2725738"/>
            <a:ext cx="26597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800" b="1" dirty="0">
                <a:solidFill>
                  <a:srgbClr val="767171"/>
                </a:solidFill>
                <a:latin typeface="Arial" panose="020B0604020202020204" pitchFamily="34" charset="0"/>
                <a:cs typeface="Arial" panose="020B0604020202020204" pitchFamily="34" charset="0"/>
              </a:rPr>
              <a:t>Arduino</a:t>
            </a:r>
          </a:p>
          <a:p>
            <a:pPr eaLnBrk="1" hangingPunct="1"/>
            <a:r>
              <a:rPr lang="zh-CN" altLang="en-US" sz="4800" b="1" dirty="0">
                <a:solidFill>
                  <a:srgbClr val="767171"/>
                </a:solidFill>
                <a:latin typeface="Arial" panose="020B0604020202020204" pitchFamily="34" charset="0"/>
                <a:cs typeface="Arial" panose="020B0604020202020204" pitchFamily="34" charset="0"/>
              </a:rPr>
              <a:t>关键代码</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5" name="文本框 23">
            <a:extLst>
              <a:ext uri="{FF2B5EF4-FFF2-40B4-BE49-F238E27FC236}">
                <a16:creationId xmlns:a16="http://schemas.microsoft.com/office/drawing/2014/main" id="{ACD48E56-DDBD-4C18-94C3-657DBD282325}"/>
              </a:ext>
            </a:extLst>
          </p:cNvPr>
          <p:cNvSpPr txBox="1">
            <a:spLocks noChangeArrowheads="1"/>
          </p:cNvSpPr>
          <p:nvPr/>
        </p:nvSpPr>
        <p:spPr bwMode="auto">
          <a:xfrm>
            <a:off x="2001120" y="442694"/>
            <a:ext cx="391485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设定元件对应</a:t>
            </a:r>
            <a:r>
              <a:rPr lang="en-US" altLang="zh-CN" sz="3600" b="1" dirty="0">
                <a:solidFill>
                  <a:srgbClr val="767171"/>
                </a:solidFill>
                <a:latin typeface="Arial" panose="020B0604020202020204" pitchFamily="34" charset="0"/>
                <a:cs typeface="Arial" panose="020B0604020202020204" pitchFamily="34" charset="0"/>
              </a:rPr>
              <a:t>IO</a:t>
            </a:r>
            <a:r>
              <a:rPr lang="zh-CN" altLang="en-US" sz="3600" b="1" dirty="0">
                <a:solidFill>
                  <a:srgbClr val="767171"/>
                </a:solidFill>
                <a:latin typeface="Arial" panose="020B0604020202020204" pitchFamily="34" charset="0"/>
                <a:cs typeface="Arial" panose="020B0604020202020204" pitchFamily="34" charset="0"/>
              </a:rPr>
              <a:t>口</a:t>
            </a:r>
          </a:p>
        </p:txBody>
      </p:sp>
      <p:pic>
        <p:nvPicPr>
          <p:cNvPr id="4" name="图片 3">
            <a:extLst>
              <a:ext uri="{FF2B5EF4-FFF2-40B4-BE49-F238E27FC236}">
                <a16:creationId xmlns:a16="http://schemas.microsoft.com/office/drawing/2014/main" id="{1CD2908E-1481-4D74-81E5-99EF4AEF03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460" y="1707253"/>
            <a:ext cx="6005080" cy="2255715"/>
          </a:xfrm>
          <a:prstGeom prst="rect">
            <a:avLst/>
          </a:prstGeom>
        </p:spPr>
      </p:pic>
      <p:sp>
        <p:nvSpPr>
          <p:cNvPr id="6" name="文本框 5">
            <a:extLst>
              <a:ext uri="{FF2B5EF4-FFF2-40B4-BE49-F238E27FC236}">
                <a16:creationId xmlns:a16="http://schemas.microsoft.com/office/drawing/2014/main" id="{F02E473D-ADA9-4418-B2FE-99AB54ECF422}"/>
              </a:ext>
            </a:extLst>
          </p:cNvPr>
          <p:cNvSpPr txBox="1"/>
          <p:nvPr/>
        </p:nvSpPr>
        <p:spPr>
          <a:xfrm>
            <a:off x="990600" y="4355184"/>
            <a:ext cx="9935066" cy="1384995"/>
          </a:xfrm>
          <a:prstGeom prst="rect">
            <a:avLst/>
          </a:prstGeom>
          <a:noFill/>
        </p:spPr>
        <p:txBody>
          <a:bodyPr wrap="square" rtlCol="0">
            <a:spAutoFit/>
          </a:bodyPr>
          <a:lstStyle/>
          <a:p>
            <a:r>
              <a:rPr lang="en-US" altLang="zh-CN" sz="2800" dirty="0"/>
              <a:t>         7</a:t>
            </a:r>
            <a:r>
              <a:rPr lang="zh-CN" altLang="en-US" sz="2800" dirty="0"/>
              <a:t>号口是温湿度传感器，</a:t>
            </a:r>
            <a:r>
              <a:rPr lang="en-US" altLang="zh-CN" sz="2800" dirty="0"/>
              <a:t>9</a:t>
            </a:r>
            <a:r>
              <a:rPr lang="zh-CN" altLang="en-US" sz="2800" dirty="0"/>
              <a:t>号口是舵机，继电器是</a:t>
            </a:r>
            <a:r>
              <a:rPr lang="en-US" altLang="zh-CN" sz="2800" dirty="0"/>
              <a:t>8</a:t>
            </a:r>
            <a:r>
              <a:rPr lang="zh-CN" altLang="en-US" sz="2800" dirty="0"/>
              <a:t>号口，</a:t>
            </a:r>
            <a:r>
              <a:rPr lang="en-US" altLang="zh-CN" sz="2800" dirty="0"/>
              <a:t>LCD</a:t>
            </a:r>
            <a:r>
              <a:rPr lang="zh-CN" altLang="en-US" sz="2800" dirty="0"/>
              <a:t>屏的</a:t>
            </a:r>
            <a:r>
              <a:rPr lang="en-US" altLang="zh-CN" sz="2800" dirty="0"/>
              <a:t>Rs</a:t>
            </a:r>
            <a:r>
              <a:rPr lang="zh-CN" altLang="en-US" sz="2800" dirty="0"/>
              <a:t>接口在</a:t>
            </a:r>
            <a:r>
              <a:rPr lang="en-US" altLang="zh-CN" sz="2800" dirty="0"/>
              <a:t>12</a:t>
            </a:r>
            <a:r>
              <a:rPr lang="zh-CN" altLang="en-US" sz="2800" dirty="0"/>
              <a:t>号，</a:t>
            </a:r>
            <a:r>
              <a:rPr lang="en-US" altLang="zh-CN" sz="2800" dirty="0" err="1"/>
              <a:t>En</a:t>
            </a:r>
            <a:r>
              <a:rPr lang="zh-CN" altLang="en-US" sz="2800" dirty="0"/>
              <a:t>接口在</a:t>
            </a:r>
            <a:r>
              <a:rPr lang="en-US" altLang="zh-CN" sz="2800" dirty="0"/>
              <a:t>11</a:t>
            </a:r>
            <a:r>
              <a:rPr lang="zh-CN" altLang="en-US" sz="2800" dirty="0"/>
              <a:t>号，数据传输口分别在</a:t>
            </a:r>
            <a:r>
              <a:rPr lang="en-US" altLang="zh-CN" sz="2800" dirty="0"/>
              <a:t>2</a:t>
            </a:r>
            <a:r>
              <a:rPr lang="zh-CN" altLang="en-US" sz="2800" dirty="0"/>
              <a:t>、</a:t>
            </a:r>
            <a:r>
              <a:rPr lang="en-US" altLang="zh-CN" sz="2800" dirty="0"/>
              <a:t>3</a:t>
            </a:r>
            <a:r>
              <a:rPr lang="zh-CN" altLang="en-US" sz="2800" dirty="0"/>
              <a:t>、</a:t>
            </a:r>
            <a:r>
              <a:rPr lang="en-US" altLang="zh-CN" sz="2800" dirty="0"/>
              <a:t>4</a:t>
            </a:r>
            <a:r>
              <a:rPr lang="zh-CN" altLang="en-US" sz="2800" dirty="0"/>
              <a:t>、</a:t>
            </a:r>
            <a:r>
              <a:rPr lang="en-US" altLang="zh-CN" sz="2800" dirty="0"/>
              <a:t>5</a:t>
            </a:r>
            <a:r>
              <a:rPr lang="zh-CN" altLang="en-US" sz="2800" dirty="0"/>
              <a:t>口。</a:t>
            </a:r>
          </a:p>
        </p:txBody>
      </p:sp>
    </p:spTree>
    <p:extLst>
      <p:ext uri="{BB962C8B-B14F-4D97-AF65-F5344CB8AC3E}">
        <p14:creationId xmlns:p14="http://schemas.microsoft.com/office/powerpoint/2010/main" val="1834896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5" name="文本框 23">
            <a:extLst>
              <a:ext uri="{FF2B5EF4-FFF2-40B4-BE49-F238E27FC236}">
                <a16:creationId xmlns:a16="http://schemas.microsoft.com/office/drawing/2014/main" id="{ACD48E56-DDBD-4C18-94C3-657DBD282325}"/>
              </a:ext>
            </a:extLst>
          </p:cNvPr>
          <p:cNvSpPr txBox="1">
            <a:spLocks noChangeArrowheads="1"/>
          </p:cNvSpPr>
          <p:nvPr/>
        </p:nvSpPr>
        <p:spPr bwMode="auto">
          <a:xfrm>
            <a:off x="2001120" y="442694"/>
            <a:ext cx="52806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整理温湿度传感器的数据</a:t>
            </a:r>
          </a:p>
        </p:txBody>
      </p:sp>
      <p:pic>
        <p:nvPicPr>
          <p:cNvPr id="3" name="图片 2">
            <a:extLst>
              <a:ext uri="{FF2B5EF4-FFF2-40B4-BE49-F238E27FC236}">
                <a16:creationId xmlns:a16="http://schemas.microsoft.com/office/drawing/2014/main" id="{B4FD12F4-8AD0-44CB-BB0D-75D69E97C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863" y="1248590"/>
            <a:ext cx="9396274" cy="5250635"/>
          </a:xfrm>
          <a:prstGeom prst="rect">
            <a:avLst/>
          </a:prstGeom>
        </p:spPr>
      </p:pic>
    </p:spTree>
    <p:extLst>
      <p:ext uri="{BB962C8B-B14F-4D97-AF65-F5344CB8AC3E}">
        <p14:creationId xmlns:p14="http://schemas.microsoft.com/office/powerpoint/2010/main" val="1691516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5" name="文本框 23">
            <a:extLst>
              <a:ext uri="{FF2B5EF4-FFF2-40B4-BE49-F238E27FC236}">
                <a16:creationId xmlns:a16="http://schemas.microsoft.com/office/drawing/2014/main" id="{ACD48E56-DDBD-4C18-94C3-657DBD282325}"/>
              </a:ext>
            </a:extLst>
          </p:cNvPr>
          <p:cNvSpPr txBox="1">
            <a:spLocks noChangeArrowheads="1"/>
          </p:cNvSpPr>
          <p:nvPr/>
        </p:nvSpPr>
        <p:spPr bwMode="auto">
          <a:xfrm>
            <a:off x="2001120" y="442694"/>
            <a:ext cx="52806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整理温湿度传感器的数据</a:t>
            </a:r>
          </a:p>
        </p:txBody>
      </p:sp>
      <p:pic>
        <p:nvPicPr>
          <p:cNvPr id="4" name="图片 3">
            <a:extLst>
              <a:ext uri="{FF2B5EF4-FFF2-40B4-BE49-F238E27FC236}">
                <a16:creationId xmlns:a16="http://schemas.microsoft.com/office/drawing/2014/main" id="{3A301FD5-D687-458D-8F30-59D7CE38C6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278" y="1408979"/>
            <a:ext cx="9480102" cy="4869602"/>
          </a:xfrm>
          <a:prstGeom prst="rect">
            <a:avLst/>
          </a:prstGeom>
        </p:spPr>
      </p:pic>
    </p:spTree>
    <p:extLst>
      <p:ext uri="{BB962C8B-B14F-4D97-AF65-F5344CB8AC3E}">
        <p14:creationId xmlns:p14="http://schemas.microsoft.com/office/powerpoint/2010/main" val="3413793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5" name="文本框 23">
            <a:extLst>
              <a:ext uri="{FF2B5EF4-FFF2-40B4-BE49-F238E27FC236}">
                <a16:creationId xmlns:a16="http://schemas.microsoft.com/office/drawing/2014/main" id="{ACD48E56-DDBD-4C18-94C3-657DBD282325}"/>
              </a:ext>
            </a:extLst>
          </p:cNvPr>
          <p:cNvSpPr txBox="1">
            <a:spLocks noChangeArrowheads="1"/>
          </p:cNvSpPr>
          <p:nvPr/>
        </p:nvSpPr>
        <p:spPr bwMode="auto">
          <a:xfrm>
            <a:off x="2001120" y="442694"/>
            <a:ext cx="86950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将温湿度传感器的数据传递给</a:t>
            </a:r>
            <a:r>
              <a:rPr lang="en-US" altLang="zh-CN" sz="3600" b="1" dirty="0">
                <a:solidFill>
                  <a:srgbClr val="767171"/>
                </a:solidFill>
                <a:latin typeface="Arial" panose="020B0604020202020204" pitchFamily="34" charset="0"/>
                <a:cs typeface="Arial" panose="020B0604020202020204" pitchFamily="34" charset="0"/>
              </a:rPr>
              <a:t>Processing</a:t>
            </a:r>
            <a:endParaRPr lang="zh-CN" altLang="en-US" sz="3600" b="1" dirty="0">
              <a:solidFill>
                <a:srgbClr val="767171"/>
              </a:solidFill>
              <a:latin typeface="Arial" panose="020B0604020202020204" pitchFamily="34" charset="0"/>
              <a:cs typeface="Arial" panose="020B0604020202020204" pitchFamily="34" charset="0"/>
            </a:endParaRPr>
          </a:p>
        </p:txBody>
      </p:sp>
      <p:sp>
        <p:nvSpPr>
          <p:cNvPr id="2" name="矩形 1">
            <a:extLst>
              <a:ext uri="{FF2B5EF4-FFF2-40B4-BE49-F238E27FC236}">
                <a16:creationId xmlns:a16="http://schemas.microsoft.com/office/drawing/2014/main" id="{D1D095D9-4D4E-43CF-BA96-D2CD885FCD56}"/>
              </a:ext>
            </a:extLst>
          </p:cNvPr>
          <p:cNvSpPr/>
          <p:nvPr/>
        </p:nvSpPr>
        <p:spPr>
          <a:xfrm>
            <a:off x="9930092" y="4404797"/>
            <a:ext cx="237566" cy="369332"/>
          </a:xfrm>
          <a:prstGeom prst="rect">
            <a:avLst/>
          </a:prstGeom>
        </p:spPr>
        <p:txBody>
          <a:bodyPr wrap="none">
            <a:spAutoFit/>
          </a:bodyPr>
          <a:lstStyle/>
          <a:p>
            <a:r>
              <a:rPr lang="zh-CN" altLang="en-US" dirty="0"/>
              <a:t> </a:t>
            </a:r>
          </a:p>
        </p:txBody>
      </p:sp>
      <p:pic>
        <p:nvPicPr>
          <p:cNvPr id="7" name="图片 6">
            <a:extLst>
              <a:ext uri="{FF2B5EF4-FFF2-40B4-BE49-F238E27FC236}">
                <a16:creationId xmlns:a16="http://schemas.microsoft.com/office/drawing/2014/main" id="{F6378EC3-B6DC-4BAF-9B7E-0CC23B099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73" y="1433482"/>
            <a:ext cx="5865663" cy="3373968"/>
          </a:xfrm>
          <a:prstGeom prst="rect">
            <a:avLst/>
          </a:prstGeom>
        </p:spPr>
      </p:pic>
      <p:sp>
        <p:nvSpPr>
          <p:cNvPr id="8" name="文本框 7">
            <a:extLst>
              <a:ext uri="{FF2B5EF4-FFF2-40B4-BE49-F238E27FC236}">
                <a16:creationId xmlns:a16="http://schemas.microsoft.com/office/drawing/2014/main" id="{3DAFC35F-0AC2-49F6-A79C-602E92E1AFA4}"/>
              </a:ext>
            </a:extLst>
          </p:cNvPr>
          <p:cNvSpPr txBox="1"/>
          <p:nvPr/>
        </p:nvSpPr>
        <p:spPr>
          <a:xfrm>
            <a:off x="741575" y="5088082"/>
            <a:ext cx="10708850" cy="1569660"/>
          </a:xfrm>
          <a:prstGeom prst="rect">
            <a:avLst/>
          </a:prstGeom>
          <a:noFill/>
        </p:spPr>
        <p:txBody>
          <a:bodyPr wrap="square" rtlCol="0">
            <a:spAutoFit/>
          </a:bodyPr>
          <a:lstStyle/>
          <a:p>
            <a:r>
              <a:rPr lang="zh-CN" altLang="en-US" sz="2400" dirty="0"/>
              <a:t>         温湿度传感器会传递五个数据，第一个数据是湿度的整数位，第二个数据是湿度的小数位，第三个数据是温度的整数位，第四个数据是温度的小数位，第五个数据是校验值。将第一个数据和第三个数据传递给</a:t>
            </a:r>
            <a:r>
              <a:rPr lang="en-US" altLang="zh-CN" sz="2400" dirty="0" err="1"/>
              <a:t>ProcessIng</a:t>
            </a:r>
            <a:r>
              <a:rPr lang="zh-CN" altLang="en-US" sz="2400" dirty="0"/>
              <a:t>时用逗号隔开。</a:t>
            </a:r>
          </a:p>
        </p:txBody>
      </p:sp>
    </p:spTree>
    <p:extLst>
      <p:ext uri="{BB962C8B-B14F-4D97-AF65-F5344CB8AC3E}">
        <p14:creationId xmlns:p14="http://schemas.microsoft.com/office/powerpoint/2010/main" val="1726985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8"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89"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0"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41991"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04</a:t>
            </a:r>
            <a:endParaRPr lang="zh-CN" altLang="en-US" sz="9600" b="1">
              <a:solidFill>
                <a:schemeClr val="bg1"/>
              </a:solidFill>
              <a:latin typeface="Arial" panose="020B0604020202020204" pitchFamily="34" charset="0"/>
              <a:cs typeface="Arial" panose="020B0604020202020204" pitchFamily="34" charset="0"/>
            </a:endParaRPr>
          </a:p>
        </p:txBody>
      </p:sp>
      <p:sp>
        <p:nvSpPr>
          <p:cNvPr id="41992" name="文本框 21"/>
          <p:cNvSpPr txBox="1">
            <a:spLocks noChangeArrowheads="1"/>
          </p:cNvSpPr>
          <p:nvPr/>
        </p:nvSpPr>
        <p:spPr bwMode="auto">
          <a:xfrm>
            <a:off x="5241925" y="2754313"/>
            <a:ext cx="49212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FOUR</a:t>
            </a:r>
            <a:endParaRPr lang="zh-CN" altLang="en-US" sz="2000">
              <a:solidFill>
                <a:srgbClr val="767171"/>
              </a:solidFill>
              <a:latin typeface="Arial" panose="020B0604020202020204" pitchFamily="34" charset="0"/>
              <a:cs typeface="Arial" panose="020B0604020202020204" pitchFamily="34" charset="0"/>
            </a:endParaRPr>
          </a:p>
        </p:txBody>
      </p:sp>
      <p:sp>
        <p:nvSpPr>
          <p:cNvPr id="41993" name="文本框 22"/>
          <p:cNvSpPr txBox="1">
            <a:spLocks noChangeArrowheads="1"/>
          </p:cNvSpPr>
          <p:nvPr/>
        </p:nvSpPr>
        <p:spPr bwMode="auto">
          <a:xfrm>
            <a:off x="6005513" y="2725738"/>
            <a:ext cx="265970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767171"/>
                </a:solidFill>
                <a:latin typeface="Arial" panose="020B0604020202020204" pitchFamily="34" charset="0"/>
                <a:cs typeface="Arial" panose="020B0604020202020204" pitchFamily="34" charset="0"/>
              </a:rPr>
              <a:t>元件介绍</a:t>
            </a:r>
            <a:endParaRPr lang="en-US" altLang="zh-CN" sz="4800" b="1" dirty="0">
              <a:solidFill>
                <a:srgbClr val="767171"/>
              </a:solidFill>
              <a:latin typeface="Arial" panose="020B0604020202020204" pitchFamily="34" charset="0"/>
              <a:cs typeface="Arial" panose="020B0604020202020204" pitchFamily="34" charset="0"/>
            </a:endParaRPr>
          </a:p>
          <a:p>
            <a:pPr eaLnBrk="1" hangingPunct="1"/>
            <a:r>
              <a:rPr lang="zh-CN" altLang="en-US" sz="4800" b="1" dirty="0">
                <a:solidFill>
                  <a:srgbClr val="767171"/>
                </a:solidFill>
                <a:latin typeface="Arial" panose="020B0604020202020204" pitchFamily="34" charset="0"/>
                <a:cs typeface="Arial" panose="020B0604020202020204" pitchFamily="34" charset="0"/>
              </a:rPr>
              <a:t>与电路图</a:t>
            </a:r>
            <a:endParaRPr lang="en-US" altLang="zh-CN" sz="4800" b="1" dirty="0">
              <a:solidFill>
                <a:srgbClr val="767171"/>
              </a:solidFill>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AutoShape 9"/>
          <p:cNvSpPr/>
          <p:nvPr/>
        </p:nvSpPr>
        <p:spPr bwMode="auto">
          <a:xfrm>
            <a:off x="6502001" y="1118950"/>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44546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49156" name="AutoShape 9"/>
          <p:cNvSpPr/>
          <p:nvPr/>
        </p:nvSpPr>
        <p:spPr bwMode="auto">
          <a:xfrm>
            <a:off x="1844563" y="1139865"/>
            <a:ext cx="1922463" cy="2217737"/>
          </a:xfrm>
          <a:custGeom>
            <a:avLst/>
            <a:gdLst>
              <a:gd name="T0" fmla="*/ 85552452 w 21600"/>
              <a:gd name="T1" fmla="*/ 0 h 21600"/>
              <a:gd name="T2" fmla="*/ 171096893 w 21600"/>
              <a:gd name="T3" fmla="*/ 56925407 h 21600"/>
              <a:gd name="T4" fmla="*/ 171096893 w 21600"/>
              <a:gd name="T5" fmla="*/ 170776324 h 21600"/>
              <a:gd name="T6" fmla="*/ 85544441 w 21600"/>
              <a:gd name="T7" fmla="*/ 227691156 h 21600"/>
              <a:gd name="T8" fmla="*/ 0 w 21600"/>
              <a:gd name="T9" fmla="*/ 170765749 h 21600"/>
              <a:gd name="T10" fmla="*/ 0 w 21600"/>
              <a:gd name="T11" fmla="*/ 56925407 h 21600"/>
              <a:gd name="T12" fmla="*/ 85552452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44546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49157" name="AutoShape 9"/>
          <p:cNvSpPr/>
          <p:nvPr/>
        </p:nvSpPr>
        <p:spPr bwMode="auto">
          <a:xfrm>
            <a:off x="3001964" y="3121104"/>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44546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49158" name="AutoShape 9"/>
          <p:cNvSpPr/>
          <p:nvPr/>
        </p:nvSpPr>
        <p:spPr bwMode="auto">
          <a:xfrm>
            <a:off x="7729536" y="3149919"/>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445469"/>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a:p>
        </p:txBody>
      </p:sp>
      <p:sp>
        <p:nvSpPr>
          <p:cNvPr id="49159" name="AutoShape 9"/>
          <p:cNvSpPr/>
          <p:nvPr/>
        </p:nvSpPr>
        <p:spPr bwMode="auto">
          <a:xfrm>
            <a:off x="637807" y="3076553"/>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DE4477"/>
          </a:solidFill>
          <a:ln w="25400" cap="flat" cmpd="sng">
            <a:solidFill>
              <a:srgbClr val="000000">
                <a:alpha val="0"/>
              </a:srgbClr>
            </a:solidFill>
            <a:round/>
          </a:ln>
        </p:spPr>
        <p:txBody>
          <a:bodyPr lIns="0" tIns="0" rIns="0" bIns="0" anchor="ctr"/>
          <a:lstStyle/>
          <a:p>
            <a:endParaRPr lang="zh-CN" altLang="en-US"/>
          </a:p>
        </p:txBody>
      </p:sp>
      <p:sp>
        <p:nvSpPr>
          <p:cNvPr id="49160" name="AutoShape 9"/>
          <p:cNvSpPr/>
          <p:nvPr/>
        </p:nvSpPr>
        <p:spPr bwMode="auto">
          <a:xfrm>
            <a:off x="5365750" y="3128943"/>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DE4477"/>
          </a:solidFill>
          <a:ln w="25400" cap="flat" cmpd="sng">
            <a:solidFill>
              <a:srgbClr val="000000">
                <a:alpha val="0"/>
              </a:srgbClr>
            </a:solidFill>
            <a:round/>
          </a:ln>
        </p:spPr>
        <p:txBody>
          <a:bodyPr lIns="0" tIns="0" rIns="0" bIns="0" anchor="ctr"/>
          <a:lstStyle/>
          <a:p>
            <a:endParaRPr lang="zh-CN" altLang="en-US"/>
          </a:p>
        </p:txBody>
      </p:sp>
      <p:sp>
        <p:nvSpPr>
          <p:cNvPr id="49161" name="AutoShape 9"/>
          <p:cNvSpPr/>
          <p:nvPr/>
        </p:nvSpPr>
        <p:spPr bwMode="auto">
          <a:xfrm>
            <a:off x="4175125" y="1147666"/>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513087"/>
          </a:solidFill>
          <a:ln w="25400" cap="flat" cmpd="sng">
            <a:solidFill>
              <a:srgbClr val="000000">
                <a:alpha val="0"/>
              </a:srgbClr>
            </a:solidFill>
            <a:round/>
          </a:ln>
        </p:spPr>
        <p:txBody>
          <a:bodyPr lIns="0" tIns="0" rIns="0" bIns="0" anchor="ctr"/>
          <a:lstStyle/>
          <a:p>
            <a:endParaRPr lang="zh-CN" altLang="en-US"/>
          </a:p>
        </p:txBody>
      </p:sp>
      <p:sp>
        <p:nvSpPr>
          <p:cNvPr id="49162" name="AutoShape 9"/>
          <p:cNvSpPr/>
          <p:nvPr/>
        </p:nvSpPr>
        <p:spPr bwMode="auto">
          <a:xfrm>
            <a:off x="8871231" y="1107015"/>
            <a:ext cx="1920875" cy="2216150"/>
          </a:xfrm>
          <a:custGeom>
            <a:avLst/>
            <a:gdLst>
              <a:gd name="T0" fmla="*/ 85411173 w 21600"/>
              <a:gd name="T1" fmla="*/ 0 h 21600"/>
              <a:gd name="T2" fmla="*/ 170814343 w 21600"/>
              <a:gd name="T3" fmla="*/ 56844042 h 21600"/>
              <a:gd name="T4" fmla="*/ 170814343 w 21600"/>
              <a:gd name="T5" fmla="*/ 170532024 h 21600"/>
              <a:gd name="T6" fmla="*/ 85403259 w 21600"/>
              <a:gd name="T7" fmla="*/ 227365396 h 21600"/>
              <a:gd name="T8" fmla="*/ 0 w 21600"/>
              <a:gd name="T9" fmla="*/ 170521457 h 21600"/>
              <a:gd name="T10" fmla="*/ 0 w 21600"/>
              <a:gd name="T11" fmla="*/ 56844042 h 21600"/>
              <a:gd name="T12" fmla="*/ 8541117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513087"/>
          </a:solidFill>
          <a:ln w="25400" cap="flat" cmpd="sng">
            <a:solidFill>
              <a:srgbClr val="000000">
                <a:alpha val="0"/>
              </a:srgbClr>
            </a:solidFill>
            <a:round/>
          </a:ln>
        </p:spPr>
        <p:txBody>
          <a:bodyPr lIns="0" tIns="0" rIns="0" bIns="0" anchor="ctr"/>
          <a:lstStyle/>
          <a:p>
            <a:endParaRPr lang="zh-CN" altLang="en-US"/>
          </a:p>
        </p:txBody>
      </p:sp>
      <p:pic>
        <p:nvPicPr>
          <p:cNvPr id="3" name="图片 2">
            <a:extLst>
              <a:ext uri="{FF2B5EF4-FFF2-40B4-BE49-F238E27FC236}">
                <a16:creationId xmlns:a16="http://schemas.microsoft.com/office/drawing/2014/main" id="{1135D517-5178-4253-8BB2-B8C777D3226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706376" y="1401486"/>
            <a:ext cx="2198835" cy="1672031"/>
          </a:xfrm>
          <a:prstGeom prst="rect">
            <a:avLst/>
          </a:prstGeom>
        </p:spPr>
      </p:pic>
      <p:pic>
        <p:nvPicPr>
          <p:cNvPr id="5" name="图片 4">
            <a:extLst>
              <a:ext uri="{FF2B5EF4-FFF2-40B4-BE49-F238E27FC236}">
                <a16:creationId xmlns:a16="http://schemas.microsoft.com/office/drawing/2014/main" id="{723922D7-3576-4D55-910F-71D13F0715CB}"/>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45433" t="39360" r="236" b="10516"/>
          <a:stretch/>
        </p:blipFill>
        <p:spPr>
          <a:xfrm>
            <a:off x="4399623" y="1549720"/>
            <a:ext cx="1515333" cy="1398025"/>
          </a:xfrm>
          <a:prstGeom prst="rect">
            <a:avLst/>
          </a:prstGeom>
        </p:spPr>
      </p:pic>
      <p:pic>
        <p:nvPicPr>
          <p:cNvPr id="7" name="图片 6">
            <a:extLst>
              <a:ext uri="{FF2B5EF4-FFF2-40B4-BE49-F238E27FC236}">
                <a16:creationId xmlns:a16="http://schemas.microsoft.com/office/drawing/2014/main" id="{112CC230-4CE8-4403-9C8F-DCFD40189EE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71813" y="1046876"/>
            <a:ext cx="2381250" cy="2381250"/>
          </a:xfrm>
          <a:prstGeom prst="rect">
            <a:avLst/>
          </a:prstGeom>
        </p:spPr>
      </p:pic>
      <p:pic>
        <p:nvPicPr>
          <p:cNvPr id="9" name="图片 8">
            <a:extLst>
              <a:ext uri="{FF2B5EF4-FFF2-40B4-BE49-F238E27FC236}">
                <a16:creationId xmlns:a16="http://schemas.microsoft.com/office/drawing/2014/main" id="{59299129-2C7A-4DBC-AB53-7D4BEF678FC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772" b="100000" l="0" r="72200"/>
                    </a14:imgEffect>
                  </a14:imgLayer>
                </a14:imgProps>
              </a:ext>
              <a:ext uri="{28A0092B-C50C-407E-A947-70E740481C1C}">
                <a14:useLocalDpi xmlns:a14="http://schemas.microsoft.com/office/drawing/2010/main" val="0"/>
              </a:ext>
            </a:extLst>
          </a:blip>
          <a:stretch>
            <a:fillRect/>
          </a:stretch>
        </p:blipFill>
        <p:spPr>
          <a:xfrm>
            <a:off x="7862064" y="984001"/>
            <a:ext cx="3939207" cy="2418673"/>
          </a:xfrm>
          <a:prstGeom prst="rect">
            <a:avLst/>
          </a:prstGeom>
        </p:spPr>
      </p:pic>
      <p:pic>
        <p:nvPicPr>
          <p:cNvPr id="15" name="图片 14">
            <a:extLst>
              <a:ext uri="{FF2B5EF4-FFF2-40B4-BE49-F238E27FC236}">
                <a16:creationId xmlns:a16="http://schemas.microsoft.com/office/drawing/2014/main" id="{8287089B-0461-465B-AFFF-BFE4B7EB1F8A}"/>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600" b="95800" l="5400" r="97400"/>
                    </a14:imgEffect>
                  </a14:imgLayer>
                </a14:imgProps>
              </a:ext>
              <a:ext uri="{28A0092B-C50C-407E-A947-70E740481C1C}">
                <a14:useLocalDpi xmlns:a14="http://schemas.microsoft.com/office/drawing/2010/main" val="0"/>
              </a:ext>
            </a:extLst>
          </a:blip>
          <a:stretch>
            <a:fillRect/>
          </a:stretch>
        </p:blipFill>
        <p:spPr>
          <a:xfrm>
            <a:off x="610308" y="3121104"/>
            <a:ext cx="1939941" cy="1939941"/>
          </a:xfrm>
          <a:prstGeom prst="rect">
            <a:avLst/>
          </a:prstGeom>
        </p:spPr>
      </p:pic>
      <p:pic>
        <p:nvPicPr>
          <p:cNvPr id="17" name="图片 16">
            <a:extLst>
              <a:ext uri="{FF2B5EF4-FFF2-40B4-BE49-F238E27FC236}">
                <a16:creationId xmlns:a16="http://schemas.microsoft.com/office/drawing/2014/main" id="{6E11714A-CE3E-4F2B-88C1-E89A96912ECB}"/>
              </a:ext>
            </a:extLst>
          </p:cNvPr>
          <p:cNvPicPr>
            <a:picLocks noChangeAspect="1"/>
          </p:cNvPicPr>
          <p:nvPr/>
        </p:nvPicPr>
        <p:blipFill>
          <a:blip r:embed="rId13" cstate="print">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966781" y="3224790"/>
            <a:ext cx="2024457" cy="2024457"/>
          </a:xfrm>
          <a:prstGeom prst="rect">
            <a:avLst/>
          </a:prstGeom>
        </p:spPr>
      </p:pic>
      <p:pic>
        <p:nvPicPr>
          <p:cNvPr id="19" name="图片 18">
            <a:extLst>
              <a:ext uri="{FF2B5EF4-FFF2-40B4-BE49-F238E27FC236}">
                <a16:creationId xmlns:a16="http://schemas.microsoft.com/office/drawing/2014/main" id="{892AF3BC-7970-4E01-A3EF-624558662EF5}"/>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510374" y="3428126"/>
            <a:ext cx="1659735" cy="1659735"/>
          </a:xfrm>
          <a:prstGeom prst="rect">
            <a:avLst/>
          </a:prstGeom>
        </p:spPr>
      </p:pic>
      <p:pic>
        <p:nvPicPr>
          <p:cNvPr id="21" name="图片 20">
            <a:extLst>
              <a:ext uri="{FF2B5EF4-FFF2-40B4-BE49-F238E27FC236}">
                <a16:creationId xmlns:a16="http://schemas.microsoft.com/office/drawing/2014/main" id="{35D7720C-24D9-4738-ACD0-BE4B3BFF091F}"/>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24000" b="69333" l="45000" r="81200"/>
                    </a14:imgEffect>
                  </a14:imgLayer>
                </a14:imgProps>
              </a:ext>
              <a:ext uri="{28A0092B-C50C-407E-A947-70E740481C1C}">
                <a14:useLocalDpi xmlns:a14="http://schemas.microsoft.com/office/drawing/2010/main" val="0"/>
              </a:ext>
            </a:extLst>
          </a:blip>
          <a:stretch>
            <a:fillRect/>
          </a:stretch>
        </p:blipFill>
        <p:spPr>
          <a:xfrm>
            <a:off x="6732850" y="3276086"/>
            <a:ext cx="3380051" cy="2535038"/>
          </a:xfrm>
          <a:prstGeom prst="rect">
            <a:avLst/>
          </a:prstGeom>
        </p:spPr>
      </p:pic>
      <p:sp>
        <p:nvSpPr>
          <p:cNvPr id="22" name="文本框 21">
            <a:extLst>
              <a:ext uri="{FF2B5EF4-FFF2-40B4-BE49-F238E27FC236}">
                <a16:creationId xmlns:a16="http://schemas.microsoft.com/office/drawing/2014/main" id="{D0D41589-C198-4201-990A-7A5A8CE8976F}"/>
              </a:ext>
            </a:extLst>
          </p:cNvPr>
          <p:cNvSpPr txBox="1"/>
          <p:nvPr/>
        </p:nvSpPr>
        <p:spPr>
          <a:xfrm>
            <a:off x="923826" y="5564966"/>
            <a:ext cx="10793691" cy="1200329"/>
          </a:xfrm>
          <a:prstGeom prst="rect">
            <a:avLst/>
          </a:prstGeom>
          <a:noFill/>
        </p:spPr>
        <p:txBody>
          <a:bodyPr wrap="square" rtlCol="0">
            <a:spAutoFit/>
          </a:bodyPr>
          <a:lstStyle/>
          <a:p>
            <a:r>
              <a:rPr lang="zh-CN" altLang="en-US" sz="2400" dirty="0"/>
              <a:t>        从左往右，从上往下依次是：</a:t>
            </a:r>
            <a:r>
              <a:rPr lang="en-US" altLang="zh-CN" sz="2400" dirty="0"/>
              <a:t>UNO</a:t>
            </a:r>
            <a:r>
              <a:rPr lang="zh-CN" altLang="en-US" sz="2400" dirty="0"/>
              <a:t>开发板、温湿度模块、</a:t>
            </a:r>
            <a:r>
              <a:rPr lang="en-US" altLang="zh-CN" sz="2400" dirty="0"/>
              <a:t>LCD1602</a:t>
            </a:r>
            <a:r>
              <a:rPr lang="zh-CN" altLang="en-US" sz="2400" dirty="0"/>
              <a:t>、</a:t>
            </a:r>
            <a:r>
              <a:rPr lang="en-US" altLang="zh-CN" sz="2400" dirty="0"/>
              <a:t>9V</a:t>
            </a:r>
            <a:r>
              <a:rPr lang="zh-CN" altLang="en-US" sz="2400" dirty="0"/>
              <a:t>电池、舵机、继电器、直流电机、小风扇。除此之外还有杜邦线、舵机支架、电机支架、面包板、电池扣等配件。</a:t>
            </a:r>
          </a:p>
        </p:txBody>
      </p:sp>
      <p:sp>
        <p:nvSpPr>
          <p:cNvPr id="54" name="文本框 23">
            <a:extLst>
              <a:ext uri="{FF2B5EF4-FFF2-40B4-BE49-F238E27FC236}">
                <a16:creationId xmlns:a16="http://schemas.microsoft.com/office/drawing/2014/main" id="{F547D87B-E1A2-4E8A-80DB-0BEA0260A02D}"/>
              </a:ext>
            </a:extLst>
          </p:cNvPr>
          <p:cNvSpPr txBox="1">
            <a:spLocks noChangeArrowheads="1"/>
          </p:cNvSpPr>
          <p:nvPr/>
        </p:nvSpPr>
        <p:spPr bwMode="auto">
          <a:xfrm>
            <a:off x="2001120" y="442694"/>
            <a:ext cx="20377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主要元件</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4" name="文本框 23">
            <a:extLst>
              <a:ext uri="{FF2B5EF4-FFF2-40B4-BE49-F238E27FC236}">
                <a16:creationId xmlns:a16="http://schemas.microsoft.com/office/drawing/2014/main" id="{F30451CC-7DF3-46D7-8B59-F3F485C20225}"/>
              </a:ext>
            </a:extLst>
          </p:cNvPr>
          <p:cNvSpPr txBox="1">
            <a:spLocks noChangeArrowheads="1"/>
          </p:cNvSpPr>
          <p:nvPr/>
        </p:nvSpPr>
        <p:spPr bwMode="auto">
          <a:xfrm>
            <a:off x="2001120" y="442694"/>
            <a:ext cx="32415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rgbClr val="767171"/>
                </a:solidFill>
                <a:latin typeface="Arial" panose="020B0604020202020204" pitchFamily="34" charset="0"/>
                <a:cs typeface="Arial" panose="020B0604020202020204" pitchFamily="34" charset="0"/>
              </a:rPr>
              <a:t>Fritzing</a:t>
            </a:r>
            <a:r>
              <a:rPr lang="zh-CN" altLang="en-US" sz="3600" b="1" dirty="0">
                <a:solidFill>
                  <a:srgbClr val="767171"/>
                </a:solidFill>
                <a:latin typeface="Arial" panose="020B0604020202020204" pitchFamily="34" charset="0"/>
                <a:cs typeface="Arial" panose="020B0604020202020204" pitchFamily="34" charset="0"/>
              </a:rPr>
              <a:t>电路图</a:t>
            </a:r>
          </a:p>
        </p:txBody>
      </p:sp>
      <p:pic>
        <p:nvPicPr>
          <p:cNvPr id="3" name="图片 2">
            <a:extLst>
              <a:ext uri="{FF2B5EF4-FFF2-40B4-BE49-F238E27FC236}">
                <a16:creationId xmlns:a16="http://schemas.microsoft.com/office/drawing/2014/main" id="{93E86F61-4D3D-4BED-9BC4-79B74D5236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6231" y="1087373"/>
            <a:ext cx="6340390" cy="5547841"/>
          </a:xfrm>
          <a:prstGeom prst="rect">
            <a:avLst/>
          </a:prstGeom>
        </p:spPr>
      </p:pic>
    </p:spTree>
    <p:extLst>
      <p:ext uri="{BB962C8B-B14F-4D97-AF65-F5344CB8AC3E}">
        <p14:creationId xmlns:p14="http://schemas.microsoft.com/office/powerpoint/2010/main" val="3097357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l="28931"/>
          <a:stretch>
            <a:fillRect/>
          </a:stretch>
        </p:blipFill>
        <p:spPr bwMode="auto">
          <a:xfrm>
            <a:off x="0" y="0"/>
            <a:ext cx="212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文本框 4"/>
          <p:cNvSpPr txBox="1">
            <a:spLocks noChangeArrowheads="1"/>
          </p:cNvSpPr>
          <p:nvPr/>
        </p:nvSpPr>
        <p:spPr bwMode="auto">
          <a:xfrm>
            <a:off x="4410075" y="1504950"/>
            <a:ext cx="696913" cy="647700"/>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dirty="0">
                <a:solidFill>
                  <a:schemeClr val="bg1"/>
                </a:solidFill>
                <a:latin typeface="Arial" panose="020B0604020202020204" pitchFamily="34" charset="0"/>
                <a:cs typeface="Arial" panose="020B0604020202020204" pitchFamily="34" charset="0"/>
              </a:rPr>
              <a:t>01</a:t>
            </a:r>
            <a:endParaRPr lang="zh-CN" altLang="en-US" sz="3600" b="1" dirty="0">
              <a:solidFill>
                <a:schemeClr val="bg1"/>
              </a:solidFill>
              <a:latin typeface="Arial" panose="020B0604020202020204" pitchFamily="34" charset="0"/>
              <a:cs typeface="Arial" panose="020B0604020202020204" pitchFamily="34" charset="0"/>
            </a:endParaRPr>
          </a:p>
        </p:txBody>
      </p:sp>
      <p:sp>
        <p:nvSpPr>
          <p:cNvPr id="14340" name="文本框 6"/>
          <p:cNvSpPr txBox="1">
            <a:spLocks noChangeArrowheads="1"/>
          </p:cNvSpPr>
          <p:nvPr/>
        </p:nvSpPr>
        <p:spPr bwMode="auto">
          <a:xfrm>
            <a:off x="4410075" y="2613025"/>
            <a:ext cx="696913" cy="647700"/>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02</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1" name="文本框 7"/>
          <p:cNvSpPr txBox="1">
            <a:spLocks noChangeArrowheads="1"/>
          </p:cNvSpPr>
          <p:nvPr/>
        </p:nvSpPr>
        <p:spPr bwMode="auto">
          <a:xfrm>
            <a:off x="4410075" y="3721100"/>
            <a:ext cx="696913" cy="646113"/>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03</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2" name="文本框 8"/>
          <p:cNvSpPr txBox="1">
            <a:spLocks noChangeArrowheads="1"/>
          </p:cNvSpPr>
          <p:nvPr/>
        </p:nvSpPr>
        <p:spPr bwMode="auto">
          <a:xfrm>
            <a:off x="4410075" y="4829175"/>
            <a:ext cx="696913" cy="646113"/>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600" b="1">
                <a:solidFill>
                  <a:schemeClr val="bg1"/>
                </a:solidFill>
                <a:latin typeface="Arial" panose="020B0604020202020204" pitchFamily="34" charset="0"/>
                <a:cs typeface="Arial" panose="020B0604020202020204" pitchFamily="34" charset="0"/>
              </a:rPr>
              <a:t>04</a:t>
            </a:r>
            <a:endParaRPr lang="zh-CN" altLang="en-US" sz="3600" b="1">
              <a:solidFill>
                <a:schemeClr val="bg1"/>
              </a:solidFill>
              <a:latin typeface="Arial" panose="020B0604020202020204" pitchFamily="34" charset="0"/>
              <a:cs typeface="Arial" panose="020B0604020202020204" pitchFamily="34" charset="0"/>
            </a:endParaRPr>
          </a:p>
        </p:txBody>
      </p:sp>
      <p:sp>
        <p:nvSpPr>
          <p:cNvPr id="14343" name="文本框 9"/>
          <p:cNvSpPr txBox="1">
            <a:spLocks noChangeArrowheads="1"/>
          </p:cNvSpPr>
          <p:nvPr/>
        </p:nvSpPr>
        <p:spPr bwMode="auto">
          <a:xfrm>
            <a:off x="5570795" y="1536412"/>
            <a:ext cx="18325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rgbClr val="2BA854"/>
                </a:solidFill>
                <a:latin typeface="Arial" panose="020B0604020202020204" pitchFamily="34" charset="0"/>
                <a:cs typeface="Arial" panose="020B0604020202020204" pitchFamily="34" charset="0"/>
              </a:rPr>
              <a:t>设计理念</a:t>
            </a:r>
          </a:p>
        </p:txBody>
      </p:sp>
      <p:sp>
        <p:nvSpPr>
          <p:cNvPr id="14344" name="文本框 10"/>
          <p:cNvSpPr txBox="1">
            <a:spLocks noChangeArrowheads="1"/>
          </p:cNvSpPr>
          <p:nvPr/>
        </p:nvSpPr>
        <p:spPr bwMode="auto">
          <a:xfrm>
            <a:off x="5570795" y="2641312"/>
            <a:ext cx="32175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rgbClr val="513087"/>
                </a:solidFill>
                <a:latin typeface="Arial" panose="020B0604020202020204" pitchFamily="34" charset="0"/>
                <a:cs typeface="Arial" panose="020B0604020202020204" pitchFamily="34" charset="0"/>
              </a:rPr>
              <a:t>Processing</a:t>
            </a:r>
            <a:r>
              <a:rPr lang="zh-CN" altLang="en-US" sz="3200" b="1" dirty="0">
                <a:solidFill>
                  <a:srgbClr val="513087"/>
                </a:solidFill>
                <a:latin typeface="Arial" panose="020B0604020202020204" pitchFamily="34" charset="0"/>
                <a:cs typeface="Arial" panose="020B0604020202020204" pitchFamily="34" charset="0"/>
              </a:rPr>
              <a:t>代码</a:t>
            </a:r>
          </a:p>
        </p:txBody>
      </p:sp>
      <p:sp>
        <p:nvSpPr>
          <p:cNvPr id="14345" name="文本框 11"/>
          <p:cNvSpPr txBox="1">
            <a:spLocks noChangeArrowheads="1"/>
          </p:cNvSpPr>
          <p:nvPr/>
        </p:nvSpPr>
        <p:spPr bwMode="auto">
          <a:xfrm>
            <a:off x="5570795" y="3751768"/>
            <a:ext cx="25795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rgbClr val="DE4477"/>
                </a:solidFill>
                <a:latin typeface="Arial" panose="020B0604020202020204" pitchFamily="34" charset="0"/>
                <a:cs typeface="Arial" panose="020B0604020202020204" pitchFamily="34" charset="0"/>
              </a:rPr>
              <a:t>Arduino</a:t>
            </a:r>
            <a:r>
              <a:rPr lang="zh-CN" altLang="en-US" sz="3200" b="1" dirty="0">
                <a:solidFill>
                  <a:srgbClr val="DE4477"/>
                </a:solidFill>
                <a:latin typeface="Arial" panose="020B0604020202020204" pitchFamily="34" charset="0"/>
                <a:cs typeface="Arial" panose="020B0604020202020204" pitchFamily="34" charset="0"/>
              </a:rPr>
              <a:t>代码</a:t>
            </a:r>
          </a:p>
        </p:txBody>
      </p:sp>
      <p:sp>
        <p:nvSpPr>
          <p:cNvPr id="14346" name="文本框 12"/>
          <p:cNvSpPr txBox="1">
            <a:spLocks noChangeArrowheads="1"/>
          </p:cNvSpPr>
          <p:nvPr/>
        </p:nvSpPr>
        <p:spPr bwMode="auto">
          <a:xfrm>
            <a:off x="5570795" y="4862224"/>
            <a:ext cx="14205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dirty="0">
                <a:solidFill>
                  <a:srgbClr val="F4BB43"/>
                </a:solidFill>
                <a:latin typeface="Arial" panose="020B0604020202020204" pitchFamily="34" charset="0"/>
                <a:cs typeface="Arial" panose="020B0604020202020204" pitchFamily="34" charset="0"/>
              </a:rPr>
              <a:t>电路图</a:t>
            </a:r>
          </a:p>
        </p:txBody>
      </p:sp>
      <p:cxnSp>
        <p:nvCxnSpPr>
          <p:cNvPr id="14347" name="直接连接符 14"/>
          <p:cNvCxnSpPr>
            <a:cxnSpLocks noChangeShapeType="1"/>
          </p:cNvCxnSpPr>
          <p:nvPr/>
        </p:nvCxnSpPr>
        <p:spPr bwMode="auto">
          <a:xfrm>
            <a:off x="5297488" y="1600200"/>
            <a:ext cx="0" cy="457200"/>
          </a:xfrm>
          <a:prstGeom prst="line">
            <a:avLst/>
          </a:prstGeom>
          <a:noFill/>
          <a:ln w="6350">
            <a:solidFill>
              <a:srgbClr val="2BA854"/>
            </a:solidFill>
            <a:round/>
          </a:ln>
          <a:extLst>
            <a:ext uri="{909E8E84-426E-40DD-AFC4-6F175D3DCCD1}">
              <a14:hiddenFill xmlns:a14="http://schemas.microsoft.com/office/drawing/2010/main">
                <a:noFill/>
              </a14:hiddenFill>
            </a:ext>
          </a:extLst>
        </p:spPr>
      </p:cxnSp>
      <p:cxnSp>
        <p:nvCxnSpPr>
          <p:cNvPr id="14348" name="直接连接符 15"/>
          <p:cNvCxnSpPr>
            <a:cxnSpLocks noChangeShapeType="1"/>
          </p:cNvCxnSpPr>
          <p:nvPr/>
        </p:nvCxnSpPr>
        <p:spPr bwMode="auto">
          <a:xfrm>
            <a:off x="5316538" y="2705100"/>
            <a:ext cx="0" cy="457200"/>
          </a:xfrm>
          <a:prstGeom prst="line">
            <a:avLst/>
          </a:prstGeom>
          <a:noFill/>
          <a:ln w="6350">
            <a:solidFill>
              <a:srgbClr val="513087"/>
            </a:solidFill>
            <a:round/>
          </a:ln>
          <a:extLst>
            <a:ext uri="{909E8E84-426E-40DD-AFC4-6F175D3DCCD1}">
              <a14:hiddenFill xmlns:a14="http://schemas.microsoft.com/office/drawing/2010/main">
                <a:noFill/>
              </a14:hiddenFill>
            </a:ext>
          </a:extLst>
        </p:spPr>
      </p:cxnSp>
      <p:cxnSp>
        <p:nvCxnSpPr>
          <p:cNvPr id="14349" name="直接连接符 16"/>
          <p:cNvCxnSpPr>
            <a:cxnSpLocks noChangeShapeType="1"/>
          </p:cNvCxnSpPr>
          <p:nvPr/>
        </p:nvCxnSpPr>
        <p:spPr bwMode="auto">
          <a:xfrm>
            <a:off x="5316538" y="3817938"/>
            <a:ext cx="0" cy="457200"/>
          </a:xfrm>
          <a:prstGeom prst="line">
            <a:avLst/>
          </a:prstGeom>
          <a:noFill/>
          <a:ln w="6350">
            <a:solidFill>
              <a:srgbClr val="DE4477"/>
            </a:solidFill>
            <a:round/>
          </a:ln>
          <a:extLst>
            <a:ext uri="{909E8E84-426E-40DD-AFC4-6F175D3DCCD1}">
              <a14:hiddenFill xmlns:a14="http://schemas.microsoft.com/office/drawing/2010/main">
                <a:noFill/>
              </a14:hiddenFill>
            </a:ext>
          </a:extLst>
        </p:spPr>
      </p:cxnSp>
      <p:cxnSp>
        <p:nvCxnSpPr>
          <p:cNvPr id="14350" name="直接连接符 17"/>
          <p:cNvCxnSpPr>
            <a:cxnSpLocks noChangeShapeType="1"/>
          </p:cNvCxnSpPr>
          <p:nvPr/>
        </p:nvCxnSpPr>
        <p:spPr bwMode="auto">
          <a:xfrm>
            <a:off x="5316538" y="4895850"/>
            <a:ext cx="0" cy="457200"/>
          </a:xfrm>
          <a:prstGeom prst="line">
            <a:avLst/>
          </a:prstGeom>
          <a:noFill/>
          <a:ln w="6350">
            <a:solidFill>
              <a:srgbClr val="F4BB43"/>
            </a:solidFill>
            <a:round/>
          </a:ln>
          <a:extLst>
            <a:ext uri="{909E8E84-426E-40DD-AFC4-6F175D3DCCD1}">
              <a14:hiddenFill xmlns:a14="http://schemas.microsoft.com/office/drawing/2010/main">
                <a:noFill/>
              </a14:hiddenFill>
            </a:ext>
          </a:extLst>
        </p:spPr>
      </p:cxnSp>
      <p:cxnSp>
        <p:nvCxnSpPr>
          <p:cNvPr id="14351" name="直接连接符 23"/>
          <p:cNvCxnSpPr>
            <a:cxnSpLocks noChangeShapeType="1"/>
          </p:cNvCxnSpPr>
          <p:nvPr/>
        </p:nvCxnSpPr>
        <p:spPr bwMode="auto">
          <a:xfrm>
            <a:off x="5240338" y="1600200"/>
            <a:ext cx="0" cy="457200"/>
          </a:xfrm>
          <a:prstGeom prst="line">
            <a:avLst/>
          </a:prstGeom>
          <a:noFill/>
          <a:ln w="28575">
            <a:solidFill>
              <a:srgbClr val="2BA854"/>
            </a:solidFill>
            <a:round/>
          </a:ln>
          <a:extLst>
            <a:ext uri="{909E8E84-426E-40DD-AFC4-6F175D3DCCD1}">
              <a14:hiddenFill xmlns:a14="http://schemas.microsoft.com/office/drawing/2010/main">
                <a:noFill/>
              </a14:hiddenFill>
            </a:ext>
          </a:extLst>
        </p:spPr>
      </p:cxnSp>
      <p:cxnSp>
        <p:nvCxnSpPr>
          <p:cNvPr id="14352" name="直接连接符 24"/>
          <p:cNvCxnSpPr>
            <a:cxnSpLocks noChangeShapeType="1"/>
          </p:cNvCxnSpPr>
          <p:nvPr/>
        </p:nvCxnSpPr>
        <p:spPr bwMode="auto">
          <a:xfrm>
            <a:off x="5259388" y="2705100"/>
            <a:ext cx="0" cy="457200"/>
          </a:xfrm>
          <a:prstGeom prst="line">
            <a:avLst/>
          </a:prstGeom>
          <a:noFill/>
          <a:ln w="28575">
            <a:solidFill>
              <a:srgbClr val="513087"/>
            </a:solidFill>
            <a:round/>
          </a:ln>
          <a:extLst>
            <a:ext uri="{909E8E84-426E-40DD-AFC4-6F175D3DCCD1}">
              <a14:hiddenFill xmlns:a14="http://schemas.microsoft.com/office/drawing/2010/main">
                <a:noFill/>
              </a14:hiddenFill>
            </a:ext>
          </a:extLst>
        </p:spPr>
      </p:cxnSp>
      <p:cxnSp>
        <p:nvCxnSpPr>
          <p:cNvPr id="14353" name="直接连接符 25"/>
          <p:cNvCxnSpPr>
            <a:cxnSpLocks noChangeShapeType="1"/>
          </p:cNvCxnSpPr>
          <p:nvPr/>
        </p:nvCxnSpPr>
        <p:spPr bwMode="auto">
          <a:xfrm>
            <a:off x="5259388" y="3817938"/>
            <a:ext cx="0" cy="457200"/>
          </a:xfrm>
          <a:prstGeom prst="line">
            <a:avLst/>
          </a:prstGeom>
          <a:noFill/>
          <a:ln w="28575">
            <a:solidFill>
              <a:srgbClr val="DE4477"/>
            </a:solidFill>
            <a:round/>
          </a:ln>
          <a:extLst>
            <a:ext uri="{909E8E84-426E-40DD-AFC4-6F175D3DCCD1}">
              <a14:hiddenFill xmlns:a14="http://schemas.microsoft.com/office/drawing/2010/main">
                <a:noFill/>
              </a14:hiddenFill>
            </a:ext>
          </a:extLst>
        </p:spPr>
      </p:cxnSp>
      <p:cxnSp>
        <p:nvCxnSpPr>
          <p:cNvPr id="14354" name="直接连接符 26"/>
          <p:cNvCxnSpPr>
            <a:cxnSpLocks noChangeShapeType="1"/>
          </p:cNvCxnSpPr>
          <p:nvPr/>
        </p:nvCxnSpPr>
        <p:spPr bwMode="auto">
          <a:xfrm>
            <a:off x="5259388" y="4895850"/>
            <a:ext cx="0" cy="457200"/>
          </a:xfrm>
          <a:prstGeom prst="line">
            <a:avLst/>
          </a:prstGeom>
          <a:noFill/>
          <a:ln w="28575">
            <a:solidFill>
              <a:srgbClr val="F4BB43"/>
            </a:solidFill>
            <a:round/>
          </a:ln>
          <a:extLst>
            <a:ext uri="{909E8E84-426E-40DD-AFC4-6F175D3DCCD1}">
              <a14:hiddenFill xmlns:a14="http://schemas.microsoft.com/office/drawing/2010/main">
                <a:noFill/>
              </a14:hiddenFill>
            </a:ext>
          </a:ex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pic>
        <p:nvPicPr>
          <p:cNvPr id="3" name="图片 2">
            <a:extLst>
              <a:ext uri="{FF2B5EF4-FFF2-40B4-BE49-F238E27FC236}">
                <a16:creationId xmlns:a16="http://schemas.microsoft.com/office/drawing/2014/main" id="{26C81E40-924D-4AB7-9D4E-EB1467FAA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68400"/>
            <a:ext cx="12192000" cy="5689600"/>
          </a:xfrm>
          <a:prstGeom prst="rect">
            <a:avLst/>
          </a:prstGeom>
        </p:spPr>
      </p:pic>
      <p:sp>
        <p:nvSpPr>
          <p:cNvPr id="6" name="文本框 23">
            <a:extLst>
              <a:ext uri="{FF2B5EF4-FFF2-40B4-BE49-F238E27FC236}">
                <a16:creationId xmlns:a16="http://schemas.microsoft.com/office/drawing/2014/main" id="{B02261A7-B793-4231-A471-6126A154535A}"/>
              </a:ext>
            </a:extLst>
          </p:cNvPr>
          <p:cNvSpPr txBox="1">
            <a:spLocks noChangeArrowheads="1"/>
          </p:cNvSpPr>
          <p:nvPr/>
        </p:nvSpPr>
        <p:spPr bwMode="auto">
          <a:xfrm>
            <a:off x="2001120" y="442694"/>
            <a:ext cx="25010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实际电路图</a:t>
            </a:r>
          </a:p>
        </p:txBody>
      </p:sp>
    </p:spTree>
    <p:extLst>
      <p:ext uri="{BB962C8B-B14F-4D97-AF65-F5344CB8AC3E}">
        <p14:creationId xmlns:p14="http://schemas.microsoft.com/office/powerpoint/2010/main" val="203967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a:extLst>
              <a:ext uri="{FF2B5EF4-FFF2-40B4-BE49-F238E27FC236}">
                <a16:creationId xmlns:a16="http://schemas.microsoft.com/office/drawing/2014/main" id="{0CD3F09A-4A99-444A-A9BF-55607C7EDD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6632C99-C9C6-4851-8B8F-DD3E0CB1C8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2699" y="1602557"/>
            <a:ext cx="3221021" cy="3221021"/>
          </a:xfrm>
          <a:prstGeom prst="rect">
            <a:avLst/>
          </a:prstGeom>
        </p:spPr>
      </p:pic>
      <p:pic>
        <p:nvPicPr>
          <p:cNvPr id="5" name="图片 4">
            <a:extLst>
              <a:ext uri="{FF2B5EF4-FFF2-40B4-BE49-F238E27FC236}">
                <a16:creationId xmlns:a16="http://schemas.microsoft.com/office/drawing/2014/main" id="{B17B197B-2FD4-4D78-A22C-3137231D1E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280" y="1818489"/>
            <a:ext cx="3221021" cy="3221021"/>
          </a:xfrm>
          <a:prstGeom prst="rect">
            <a:avLst/>
          </a:prstGeom>
        </p:spPr>
      </p:pic>
      <p:sp>
        <p:nvSpPr>
          <p:cNvPr id="8" name="文本框 23">
            <a:extLst>
              <a:ext uri="{FF2B5EF4-FFF2-40B4-BE49-F238E27FC236}">
                <a16:creationId xmlns:a16="http://schemas.microsoft.com/office/drawing/2014/main" id="{38C5E5F4-06C9-4C2B-BC93-1F618AFF6AE8}"/>
              </a:ext>
            </a:extLst>
          </p:cNvPr>
          <p:cNvSpPr txBox="1">
            <a:spLocks noChangeArrowheads="1"/>
          </p:cNvSpPr>
          <p:nvPr/>
        </p:nvSpPr>
        <p:spPr bwMode="auto">
          <a:xfrm>
            <a:off x="2001120" y="442694"/>
            <a:ext cx="25010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大功告成！</a:t>
            </a:r>
          </a:p>
        </p:txBody>
      </p:sp>
    </p:spTree>
    <p:extLst>
      <p:ext uri="{BB962C8B-B14F-4D97-AF65-F5344CB8AC3E}">
        <p14:creationId xmlns:p14="http://schemas.microsoft.com/office/powerpoint/2010/main" val="382798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4"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5"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6"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15367"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01</a:t>
            </a:r>
            <a:endParaRPr lang="zh-CN" altLang="en-US" sz="9600" b="1">
              <a:solidFill>
                <a:schemeClr val="bg1"/>
              </a:solidFill>
              <a:latin typeface="Arial" panose="020B0604020202020204" pitchFamily="34" charset="0"/>
              <a:cs typeface="Arial" panose="020B0604020202020204" pitchFamily="34" charset="0"/>
            </a:endParaRPr>
          </a:p>
        </p:txBody>
      </p:sp>
      <p:sp>
        <p:nvSpPr>
          <p:cNvPr id="15368" name="文本框 21"/>
          <p:cNvSpPr txBox="1">
            <a:spLocks noChangeArrowheads="1"/>
          </p:cNvSpPr>
          <p:nvPr/>
        </p:nvSpPr>
        <p:spPr bwMode="auto">
          <a:xfrm>
            <a:off x="5241925"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dirty="0">
                <a:solidFill>
                  <a:srgbClr val="767171"/>
                </a:solidFill>
                <a:latin typeface="Arial" panose="020B0604020202020204" pitchFamily="34" charset="0"/>
                <a:cs typeface="Arial" panose="020B0604020202020204" pitchFamily="34" charset="0"/>
              </a:rPr>
              <a:t>PART ONE</a:t>
            </a:r>
            <a:endParaRPr lang="zh-CN" altLang="en-US" sz="2000" dirty="0">
              <a:solidFill>
                <a:srgbClr val="767171"/>
              </a:solidFill>
              <a:latin typeface="Arial" panose="020B0604020202020204" pitchFamily="34" charset="0"/>
              <a:cs typeface="Arial" panose="020B0604020202020204" pitchFamily="34" charset="0"/>
            </a:endParaRPr>
          </a:p>
        </p:txBody>
      </p:sp>
      <p:sp>
        <p:nvSpPr>
          <p:cNvPr id="15369" name="文本框 22"/>
          <p:cNvSpPr txBox="1">
            <a:spLocks noChangeArrowheads="1"/>
          </p:cNvSpPr>
          <p:nvPr/>
        </p:nvSpPr>
        <p:spPr bwMode="auto">
          <a:xfrm>
            <a:off x="6629535" y="2679504"/>
            <a:ext cx="14221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800" b="1" dirty="0">
                <a:solidFill>
                  <a:srgbClr val="767171"/>
                </a:solidFill>
                <a:latin typeface="Arial" panose="020B0604020202020204" pitchFamily="34" charset="0"/>
                <a:cs typeface="Arial" panose="020B0604020202020204" pitchFamily="34" charset="0"/>
              </a:rPr>
              <a:t>凉夏</a:t>
            </a:r>
            <a:endParaRPr lang="en-US" altLang="zh-CN" sz="4800" b="1" dirty="0">
              <a:solidFill>
                <a:srgbClr val="767171"/>
              </a:solidFill>
              <a:latin typeface="Arial" panose="020B0604020202020204" pitchFamily="34" charset="0"/>
              <a:cs typeface="Arial" panose="020B0604020202020204" pitchFamily="34" charset="0"/>
            </a:endParaRPr>
          </a:p>
          <a:p>
            <a:pPr eaLnBrk="1" hangingPunct="1"/>
            <a:r>
              <a:rPr lang="zh-CN" altLang="en-US" sz="4800" b="1" dirty="0">
                <a:solidFill>
                  <a:srgbClr val="767171"/>
                </a:solidFill>
                <a:latin typeface="Arial" panose="020B0604020202020204" pitchFamily="34" charset="0"/>
                <a:cs typeface="Arial" panose="020B0604020202020204" pitchFamily="34" charset="0"/>
              </a:rPr>
              <a:t>风有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16397" name="TextBox 13"/>
          <p:cNvSpPr txBox="1">
            <a:spLocks noChangeArrowheads="1"/>
          </p:cNvSpPr>
          <p:nvPr/>
        </p:nvSpPr>
        <p:spPr bwMode="auto">
          <a:xfrm>
            <a:off x="1901825" y="2784475"/>
            <a:ext cx="20447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16398" name="TextBox 13"/>
          <p:cNvSpPr txBox="1">
            <a:spLocks noChangeArrowheads="1"/>
          </p:cNvSpPr>
          <p:nvPr/>
        </p:nvSpPr>
        <p:spPr bwMode="auto">
          <a:xfrm>
            <a:off x="8101013" y="243046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16399" name="TextBox 13"/>
          <p:cNvSpPr txBox="1">
            <a:spLocks noChangeArrowheads="1"/>
          </p:cNvSpPr>
          <p:nvPr/>
        </p:nvSpPr>
        <p:spPr bwMode="auto">
          <a:xfrm>
            <a:off x="8304213" y="2784475"/>
            <a:ext cx="20462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add our words here</a:t>
            </a: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16406" name="文本框 23"/>
          <p:cNvSpPr txBox="1">
            <a:spLocks noChangeArrowheads="1"/>
          </p:cNvSpPr>
          <p:nvPr/>
        </p:nvSpPr>
        <p:spPr bwMode="auto">
          <a:xfrm>
            <a:off x="2001120" y="442694"/>
            <a:ext cx="38908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故事开始于一张床</a:t>
            </a:r>
          </a:p>
        </p:txBody>
      </p:sp>
      <p:pic>
        <p:nvPicPr>
          <p:cNvPr id="3" name="图片 2">
            <a:extLst>
              <a:ext uri="{FF2B5EF4-FFF2-40B4-BE49-F238E27FC236}">
                <a16:creationId xmlns:a16="http://schemas.microsoft.com/office/drawing/2014/main" id="{B10A486C-2C44-4924-8CCF-4DB27EC99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64" y="3915009"/>
            <a:ext cx="3169321" cy="2584216"/>
          </a:xfrm>
          <a:prstGeom prst="rect">
            <a:avLst/>
          </a:prstGeom>
        </p:spPr>
      </p:pic>
      <p:pic>
        <p:nvPicPr>
          <p:cNvPr id="5" name="图片 4">
            <a:extLst>
              <a:ext uri="{FF2B5EF4-FFF2-40B4-BE49-F238E27FC236}">
                <a16:creationId xmlns:a16="http://schemas.microsoft.com/office/drawing/2014/main" id="{1D5BA10A-F73C-45EF-B0E1-439CB45265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764" y="1331249"/>
            <a:ext cx="2690551" cy="2690551"/>
          </a:xfrm>
          <a:prstGeom prst="rect">
            <a:avLst/>
          </a:prstGeom>
        </p:spPr>
      </p:pic>
      <p:sp>
        <p:nvSpPr>
          <p:cNvPr id="6" name="文本框 5">
            <a:extLst>
              <a:ext uri="{FF2B5EF4-FFF2-40B4-BE49-F238E27FC236}">
                <a16:creationId xmlns:a16="http://schemas.microsoft.com/office/drawing/2014/main" id="{175359C0-43AA-4AA4-B764-7189DBF3E8DF}"/>
              </a:ext>
            </a:extLst>
          </p:cNvPr>
          <p:cNvSpPr txBox="1"/>
          <p:nvPr/>
        </p:nvSpPr>
        <p:spPr>
          <a:xfrm>
            <a:off x="3685882" y="1652851"/>
            <a:ext cx="8003356" cy="4524315"/>
          </a:xfrm>
          <a:prstGeom prst="rect">
            <a:avLst/>
          </a:prstGeom>
          <a:noFill/>
        </p:spPr>
        <p:txBody>
          <a:bodyPr wrap="square" rtlCol="0">
            <a:spAutoFit/>
          </a:bodyPr>
          <a:lstStyle/>
          <a:p>
            <a:r>
              <a:rPr lang="zh-CN" altLang="en-US" sz="3200" dirty="0">
                <a:latin typeface="宋体" panose="02010600030101010101" pitchFamily="2" charset="-122"/>
              </a:rPr>
              <a:t>    在某海旁边某大荒某交的某张床上，某个可可矮矮的会祖传四步成茧睡觉大法的姑娘在舒舒服服的被窝里趴着玩手机，用厚厚的棉被把浑身盖得严严实实。大夏天的，她却没有丝毫不适，原来是寝室里</a:t>
            </a:r>
            <a:r>
              <a:rPr lang="zh-CN" altLang="en-US" sz="3200" b="1" dirty="0">
                <a:latin typeface="宋体" panose="02010600030101010101" pitchFamily="2" charset="-122"/>
              </a:rPr>
              <a:t>空调开得太狠</a:t>
            </a:r>
            <a:r>
              <a:rPr lang="zh-CN" altLang="en-US" sz="3200" dirty="0">
                <a:latin typeface="宋体" panose="02010600030101010101" pitchFamily="2" charset="-122"/>
              </a:rPr>
              <a:t>。“怎么办，现在要是关了空调，</a:t>
            </a:r>
            <a:r>
              <a:rPr lang="zh-CN" altLang="en-US" sz="3200" b="1" dirty="0">
                <a:latin typeface="宋体" panose="02010600030101010101" pitchFamily="2" charset="-122"/>
              </a:rPr>
              <a:t>半夜睡着了肯定会热醒</a:t>
            </a:r>
            <a:r>
              <a:rPr lang="zh-CN" altLang="en-US" sz="3200" dirty="0">
                <a:latin typeface="宋体" panose="02010600030101010101" pitchFamily="2" charset="-122"/>
              </a:rPr>
              <a:t>。┭┮</a:t>
            </a:r>
            <a:r>
              <a:rPr lang="en-US" altLang="zh-CN" sz="3200" dirty="0">
                <a:latin typeface="宋体" panose="02010600030101010101" pitchFamily="2" charset="-122"/>
              </a:rPr>
              <a:t>﹏┭┮</a:t>
            </a:r>
            <a:r>
              <a:rPr lang="zh-CN" altLang="en-US" sz="3200" dirty="0">
                <a:latin typeface="宋体" panose="02010600030101010101" pitchFamily="2" charset="-122"/>
              </a:rPr>
              <a:t>呜呜呜。”她在某鹅上向朋友哭诉着。</a:t>
            </a:r>
            <a:endParaRPr lang="en-US" altLang="zh-CN" sz="3200" dirty="0">
              <a:latin typeface="宋体" panose="02010600030101010101" pitchFamily="2" charset="-122"/>
            </a:endParaRPr>
          </a:p>
          <a:p>
            <a:r>
              <a:rPr lang="en-US" altLang="zh-CN" sz="3200" dirty="0">
                <a:latin typeface="宋体" panose="02010600030101010101" pitchFamily="2" charset="-122"/>
              </a:rPr>
              <a:t>    </a:t>
            </a:r>
            <a:r>
              <a:rPr lang="zh-CN" altLang="en-US" sz="3200" dirty="0">
                <a:latin typeface="宋体" panose="02010600030101010101" pitchFamily="2" charset="-122"/>
              </a:rPr>
              <a:t>朋友：“</a:t>
            </a:r>
            <a:r>
              <a:rPr lang="zh-CN" altLang="en-US" sz="3200" b="1" dirty="0">
                <a:latin typeface="宋体" panose="02010600030101010101" pitchFamily="2" charset="-122"/>
              </a:rPr>
              <a:t>那你别睡了。</a:t>
            </a:r>
            <a:r>
              <a:rPr lang="zh-CN" altLang="en-US" sz="3200" dirty="0">
                <a:latin typeface="宋体" panose="02010600030101010101" pitchFamily="2" charset="-122"/>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16397" name="TextBox 13"/>
          <p:cNvSpPr txBox="1">
            <a:spLocks noChangeArrowheads="1"/>
          </p:cNvSpPr>
          <p:nvPr/>
        </p:nvSpPr>
        <p:spPr bwMode="auto">
          <a:xfrm>
            <a:off x="1901825" y="2784475"/>
            <a:ext cx="20447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16398" name="TextBox 13"/>
          <p:cNvSpPr txBox="1">
            <a:spLocks noChangeArrowheads="1"/>
          </p:cNvSpPr>
          <p:nvPr/>
        </p:nvSpPr>
        <p:spPr bwMode="auto">
          <a:xfrm>
            <a:off x="8101013" y="243046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16399" name="TextBox 13"/>
          <p:cNvSpPr txBox="1">
            <a:spLocks noChangeArrowheads="1"/>
          </p:cNvSpPr>
          <p:nvPr/>
        </p:nvSpPr>
        <p:spPr bwMode="auto">
          <a:xfrm>
            <a:off x="8304213" y="2784475"/>
            <a:ext cx="20462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add our words here</a:t>
            </a:r>
            <a:r>
              <a:rPr lang="zh-CN" altLang="en-US"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16406" name="文本框 23"/>
          <p:cNvSpPr txBox="1">
            <a:spLocks noChangeArrowheads="1"/>
          </p:cNvSpPr>
          <p:nvPr/>
        </p:nvSpPr>
        <p:spPr bwMode="auto">
          <a:xfrm>
            <a:off x="2001120" y="442694"/>
            <a:ext cx="52806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故事依然在那张床上继续</a:t>
            </a:r>
          </a:p>
        </p:txBody>
      </p:sp>
      <p:sp>
        <p:nvSpPr>
          <p:cNvPr id="6" name="文本框 5">
            <a:extLst>
              <a:ext uri="{FF2B5EF4-FFF2-40B4-BE49-F238E27FC236}">
                <a16:creationId xmlns:a16="http://schemas.microsoft.com/office/drawing/2014/main" id="{175359C0-43AA-4AA4-B764-7189DBF3E8DF}"/>
              </a:ext>
            </a:extLst>
          </p:cNvPr>
          <p:cNvSpPr txBox="1"/>
          <p:nvPr/>
        </p:nvSpPr>
        <p:spPr>
          <a:xfrm>
            <a:off x="725865" y="1482467"/>
            <a:ext cx="4015328" cy="5016758"/>
          </a:xfrm>
          <a:prstGeom prst="rect">
            <a:avLst/>
          </a:prstGeom>
          <a:noFill/>
        </p:spPr>
        <p:txBody>
          <a:bodyPr wrap="square" rtlCol="0">
            <a:spAutoFit/>
          </a:bodyPr>
          <a:lstStyle/>
          <a:p>
            <a:r>
              <a:rPr lang="zh-CN" altLang="en-US" sz="3200" dirty="0">
                <a:latin typeface="宋体" panose="02010600030101010101" pitchFamily="2" charset="-122"/>
              </a:rPr>
              <a:t>    姑娘权当对面脸滚键盘式回消息，继续哭诉：“</a:t>
            </a:r>
            <a:r>
              <a:rPr lang="zh-CN" altLang="en-US" sz="3200" b="1" dirty="0">
                <a:latin typeface="宋体" panose="02010600030101010101" pitchFamily="2" charset="-122"/>
              </a:rPr>
              <a:t>我的被子最近都变得好潮湿了</a:t>
            </a:r>
            <a:r>
              <a:rPr lang="zh-CN" altLang="en-US" sz="3200" dirty="0">
                <a:latin typeface="宋体" panose="02010600030101010101" pitchFamily="2" charset="-122"/>
              </a:rPr>
              <a:t>，怎么办，我感觉睡不好觉的人生没有好吃的，眼看着我日渐消瘦</a:t>
            </a:r>
            <a:r>
              <a:rPr lang="en-US" altLang="zh-CN" sz="3200" dirty="0">
                <a:latin typeface="宋体" panose="02010600030101010101" pitchFamily="2" charset="-122"/>
              </a:rPr>
              <a:t>……</a:t>
            </a:r>
            <a:r>
              <a:rPr lang="zh-CN" altLang="en-US" sz="3200" dirty="0">
                <a:latin typeface="宋体" panose="02010600030101010101" pitchFamily="2" charset="-122"/>
              </a:rPr>
              <a:t>”</a:t>
            </a:r>
            <a:endParaRPr lang="en-US" altLang="zh-CN" sz="3200" dirty="0">
              <a:latin typeface="宋体" panose="02010600030101010101" pitchFamily="2" charset="-122"/>
            </a:endParaRPr>
          </a:p>
          <a:p>
            <a:r>
              <a:rPr lang="en-US" altLang="zh-CN" sz="3200" dirty="0">
                <a:latin typeface="宋体" panose="02010600030101010101" pitchFamily="2" charset="-122"/>
              </a:rPr>
              <a:t>    </a:t>
            </a:r>
            <a:r>
              <a:rPr lang="zh-CN" altLang="en-US" sz="3200" dirty="0">
                <a:latin typeface="宋体" panose="02010600030101010101" pitchFamily="2" charset="-122"/>
              </a:rPr>
              <a:t>朋友：“</a:t>
            </a:r>
            <a:r>
              <a:rPr lang="zh-CN" altLang="en-US" sz="3200" b="1" dirty="0">
                <a:latin typeface="宋体" panose="02010600030101010101" pitchFamily="2" charset="-122"/>
              </a:rPr>
              <a:t>那你别睡了。</a:t>
            </a:r>
            <a:r>
              <a:rPr lang="zh-CN" altLang="en-US" sz="3200" dirty="0">
                <a:latin typeface="宋体" panose="02010600030101010101" pitchFamily="2" charset="-122"/>
              </a:rPr>
              <a:t>”</a:t>
            </a:r>
            <a:endParaRPr lang="en-US" altLang="zh-CN" sz="3200" dirty="0">
              <a:latin typeface="宋体" panose="02010600030101010101" pitchFamily="2" charset="-122"/>
            </a:endParaRPr>
          </a:p>
        </p:txBody>
      </p:sp>
      <p:pic>
        <p:nvPicPr>
          <p:cNvPr id="4" name="图片 3">
            <a:extLst>
              <a:ext uri="{FF2B5EF4-FFF2-40B4-BE49-F238E27FC236}">
                <a16:creationId xmlns:a16="http://schemas.microsoft.com/office/drawing/2014/main" id="{3284F2B1-707C-434B-8B34-FA79E6EF0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686" y="3708440"/>
            <a:ext cx="2818629" cy="2818629"/>
          </a:xfrm>
          <a:prstGeom prst="rect">
            <a:avLst/>
          </a:prstGeom>
        </p:spPr>
      </p:pic>
      <p:pic>
        <p:nvPicPr>
          <p:cNvPr id="8" name="图片 7">
            <a:extLst>
              <a:ext uri="{FF2B5EF4-FFF2-40B4-BE49-F238E27FC236}">
                <a16:creationId xmlns:a16="http://schemas.microsoft.com/office/drawing/2014/main" id="{276355FF-1CB3-495E-BF7E-B9F12EEB843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5114" y="600476"/>
            <a:ext cx="2828524" cy="2828524"/>
          </a:xfrm>
          <a:prstGeom prst="rect">
            <a:avLst/>
          </a:prstGeom>
        </p:spPr>
      </p:pic>
      <p:pic>
        <p:nvPicPr>
          <p:cNvPr id="10" name="图片 9">
            <a:extLst>
              <a:ext uri="{FF2B5EF4-FFF2-40B4-BE49-F238E27FC236}">
                <a16:creationId xmlns:a16="http://schemas.microsoft.com/office/drawing/2014/main" id="{F5527CF5-942E-4D28-9661-8B39EDAE36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35114" y="3708440"/>
            <a:ext cx="2828524" cy="2828524"/>
          </a:xfrm>
          <a:prstGeom prst="rect">
            <a:avLst/>
          </a:prstGeom>
        </p:spPr>
      </p:pic>
      <p:pic>
        <p:nvPicPr>
          <p:cNvPr id="12" name="图片 11">
            <a:extLst>
              <a:ext uri="{FF2B5EF4-FFF2-40B4-BE49-F238E27FC236}">
                <a16:creationId xmlns:a16="http://schemas.microsoft.com/office/drawing/2014/main" id="{5EB14131-E277-4C95-85F8-3845DCB94F3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667" r="10164"/>
          <a:stretch/>
        </p:blipFill>
        <p:spPr>
          <a:xfrm>
            <a:off x="5443791" y="1242694"/>
            <a:ext cx="2828524" cy="2186306"/>
          </a:xfrm>
          <a:prstGeom prst="rect">
            <a:avLst/>
          </a:prstGeom>
        </p:spPr>
      </p:pic>
    </p:spTree>
    <p:extLst>
      <p:ext uri="{BB962C8B-B14F-4D97-AF65-F5344CB8AC3E}">
        <p14:creationId xmlns:p14="http://schemas.microsoft.com/office/powerpoint/2010/main" val="2152317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CDF720B-18AE-4ED8-B4AB-15007D9F6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559" y="1178963"/>
            <a:ext cx="5046254" cy="5573814"/>
          </a:xfrm>
          <a:prstGeom prst="rect">
            <a:avLst/>
          </a:prstGeom>
        </p:spPr>
      </p:pic>
      <p:pic>
        <p:nvPicPr>
          <p:cNvPr id="16387" name="图片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16398" name="TextBox 13"/>
          <p:cNvSpPr txBox="1">
            <a:spLocks noChangeArrowheads="1"/>
          </p:cNvSpPr>
          <p:nvPr/>
        </p:nvSpPr>
        <p:spPr bwMode="auto">
          <a:xfrm>
            <a:off x="8101013" y="2430463"/>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16406" name="文本框 23"/>
          <p:cNvSpPr txBox="1">
            <a:spLocks noChangeArrowheads="1"/>
          </p:cNvSpPr>
          <p:nvPr/>
        </p:nvSpPr>
        <p:spPr bwMode="auto">
          <a:xfrm>
            <a:off x="2001120" y="442694"/>
            <a:ext cx="58721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故事终于不在床上了 在床下</a:t>
            </a:r>
          </a:p>
        </p:txBody>
      </p:sp>
      <p:sp>
        <p:nvSpPr>
          <p:cNvPr id="6" name="文本框 5">
            <a:extLst>
              <a:ext uri="{FF2B5EF4-FFF2-40B4-BE49-F238E27FC236}">
                <a16:creationId xmlns:a16="http://schemas.microsoft.com/office/drawing/2014/main" id="{175359C0-43AA-4AA4-B764-7189DBF3E8DF}"/>
              </a:ext>
            </a:extLst>
          </p:cNvPr>
          <p:cNvSpPr txBox="1"/>
          <p:nvPr/>
        </p:nvSpPr>
        <p:spPr>
          <a:xfrm>
            <a:off x="4284969" y="1348800"/>
            <a:ext cx="7632088" cy="5509200"/>
          </a:xfrm>
          <a:prstGeom prst="rect">
            <a:avLst/>
          </a:prstGeom>
          <a:solidFill>
            <a:srgbClr val="FFFFFF">
              <a:alpha val="54902"/>
            </a:srgbClr>
          </a:solidFill>
        </p:spPr>
        <p:txBody>
          <a:bodyPr wrap="square" rtlCol="0">
            <a:spAutoFit/>
          </a:bodyPr>
          <a:lstStyle/>
          <a:p>
            <a:r>
              <a:rPr lang="zh-CN" altLang="en-US" sz="3200" dirty="0">
                <a:latin typeface="宋体" panose="02010600030101010101" pitchFamily="2" charset="-122"/>
              </a:rPr>
              <a:t>    姑娘很生气，但是生气着又莫名觉得朋友说的很有道理。毕竟这个天气就是在逼她放弃睡觉立地修仙。于是，她下地了。拿起了桌子上</a:t>
            </a:r>
            <a:r>
              <a:rPr lang="en-US" altLang="zh-CN" sz="3200" dirty="0">
                <a:latin typeface="宋体" panose="02010600030101010101" pitchFamily="2" charset="-122"/>
              </a:rPr>
              <a:t>Arduino</a:t>
            </a:r>
            <a:r>
              <a:rPr lang="zh-CN" altLang="en-US" sz="3200" dirty="0">
                <a:latin typeface="宋体" panose="02010600030101010101" pitchFamily="2" charset="-122"/>
              </a:rPr>
              <a:t>板旁边的芒果干，狠狠地咬了一口。“呸，”还没嚼几下姑娘就吐了出来：“怎么这么湿？”</a:t>
            </a:r>
            <a:endParaRPr lang="en-US" altLang="zh-CN" sz="3200" dirty="0">
              <a:latin typeface="宋体" panose="02010600030101010101" pitchFamily="2" charset="-122"/>
            </a:endParaRPr>
          </a:p>
          <a:p>
            <a:r>
              <a:rPr lang="en-US" altLang="zh-CN" sz="3200" dirty="0">
                <a:latin typeface="宋体" panose="02010600030101010101" pitchFamily="2" charset="-122"/>
              </a:rPr>
              <a:t>    </a:t>
            </a:r>
            <a:r>
              <a:rPr lang="zh-CN" altLang="en-US" sz="3200" dirty="0">
                <a:latin typeface="宋体" panose="02010600030101010101" pitchFamily="2" charset="-122"/>
              </a:rPr>
              <a:t>姑娘愤愤不平地想：等我有钱了，我就买一个超大恒温恒湿箱，住里面！</a:t>
            </a:r>
            <a:endParaRPr lang="en-US" altLang="zh-CN" sz="3200" dirty="0">
              <a:latin typeface="宋体" panose="02010600030101010101" pitchFamily="2" charset="-122"/>
            </a:endParaRPr>
          </a:p>
          <a:p>
            <a:r>
              <a:rPr lang="en-US" altLang="zh-CN" sz="3200" dirty="0">
                <a:latin typeface="宋体" panose="02010600030101010101" pitchFamily="2" charset="-122"/>
              </a:rPr>
              <a:t>    </a:t>
            </a:r>
            <a:r>
              <a:rPr lang="zh-CN" altLang="en-US" sz="3200" dirty="0">
                <a:latin typeface="宋体" panose="02010600030101010101" pitchFamily="2" charset="-122"/>
              </a:rPr>
              <a:t>“不行，我现在就要自己造一个！这鬼天气，我一秒也受不了了！”</a:t>
            </a:r>
            <a:endParaRPr lang="en-US" altLang="zh-CN" sz="3200" dirty="0">
              <a:latin typeface="宋体" panose="02010600030101010101" pitchFamily="2" charset="-122"/>
            </a:endParaRPr>
          </a:p>
          <a:p>
            <a:endParaRPr lang="en-US" altLang="zh-CN" sz="3200" dirty="0">
              <a:latin typeface="宋体" panose="02010600030101010101" pitchFamily="2" charset="-122"/>
            </a:endParaRPr>
          </a:p>
        </p:txBody>
      </p:sp>
      <p:pic>
        <p:nvPicPr>
          <p:cNvPr id="3" name="图片 2">
            <a:extLst>
              <a:ext uri="{FF2B5EF4-FFF2-40B4-BE49-F238E27FC236}">
                <a16:creationId xmlns:a16="http://schemas.microsoft.com/office/drawing/2014/main" id="{55AC5112-5CE0-4CE5-AFBB-71053F6C73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421" y="1605848"/>
            <a:ext cx="3712361" cy="4549856"/>
          </a:xfrm>
          <a:prstGeom prst="rect">
            <a:avLst/>
          </a:prstGeom>
        </p:spPr>
      </p:pic>
    </p:spTree>
    <p:extLst>
      <p:ext uri="{BB962C8B-B14F-4D97-AF65-F5344CB8AC3E}">
        <p14:creationId xmlns:p14="http://schemas.microsoft.com/office/powerpoint/2010/main" val="193247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TextBox 13"/>
          <p:cNvSpPr txBox="1">
            <a:spLocks noChangeArrowheads="1"/>
          </p:cNvSpPr>
          <p:nvPr/>
        </p:nvSpPr>
        <p:spPr bwMode="auto">
          <a:xfrm>
            <a:off x="1697038" y="2430463"/>
            <a:ext cx="23383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16406" name="文本框 23"/>
          <p:cNvSpPr txBox="1">
            <a:spLocks noChangeArrowheads="1"/>
          </p:cNvSpPr>
          <p:nvPr/>
        </p:nvSpPr>
        <p:spPr bwMode="auto">
          <a:xfrm>
            <a:off x="2001120" y="442694"/>
            <a:ext cx="62071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故事最后发生在床下的桌子上</a:t>
            </a:r>
          </a:p>
        </p:txBody>
      </p:sp>
      <p:pic>
        <p:nvPicPr>
          <p:cNvPr id="4" name="图片 3">
            <a:extLst>
              <a:ext uri="{FF2B5EF4-FFF2-40B4-BE49-F238E27FC236}">
                <a16:creationId xmlns:a16="http://schemas.microsoft.com/office/drawing/2014/main" id="{D7873D45-D3FC-46F3-999C-EA2293AF3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38" y="1781666"/>
            <a:ext cx="4356060" cy="4530302"/>
          </a:xfrm>
          <a:prstGeom prst="rect">
            <a:avLst/>
          </a:prstGeom>
        </p:spPr>
      </p:pic>
      <p:sp>
        <p:nvSpPr>
          <p:cNvPr id="13" name="文本框 12">
            <a:extLst>
              <a:ext uri="{FF2B5EF4-FFF2-40B4-BE49-F238E27FC236}">
                <a16:creationId xmlns:a16="http://schemas.microsoft.com/office/drawing/2014/main" id="{6F31DEE0-5C2B-42FC-84D1-CEEE22673AFA}"/>
              </a:ext>
            </a:extLst>
          </p:cNvPr>
          <p:cNvSpPr txBox="1"/>
          <p:nvPr/>
        </p:nvSpPr>
        <p:spPr>
          <a:xfrm>
            <a:off x="5104694" y="1502243"/>
            <a:ext cx="6728897" cy="5016758"/>
          </a:xfrm>
          <a:prstGeom prst="rect">
            <a:avLst/>
          </a:prstGeom>
          <a:noFill/>
        </p:spPr>
        <p:txBody>
          <a:bodyPr wrap="square" rtlCol="0">
            <a:spAutoFit/>
          </a:bodyPr>
          <a:lstStyle/>
          <a:p>
            <a:r>
              <a:rPr lang="zh-CN" altLang="en-US" sz="3200" dirty="0">
                <a:latin typeface="宋体" panose="02010600030101010101" pitchFamily="2" charset="-122"/>
              </a:rPr>
              <a:t>    姑娘碎碎念到：“空调安装和携带都没有电风扇方便</a:t>
            </a:r>
            <a:r>
              <a:rPr lang="en-US" altLang="zh-CN" sz="3200" dirty="0">
                <a:latin typeface="宋体" panose="02010600030101010101" pitchFamily="2" charset="-122"/>
              </a:rPr>
              <a:t>……</a:t>
            </a:r>
            <a:r>
              <a:rPr lang="zh-CN" altLang="en-US" sz="3200" dirty="0">
                <a:latin typeface="宋体" panose="02010600030101010101" pitchFamily="2" charset="-122"/>
              </a:rPr>
              <a:t>嗯对，要先检测环境温度和湿度，人体最适宜的温度和湿度是多少来着？哦，</a:t>
            </a:r>
            <a:r>
              <a:rPr lang="en-US" altLang="zh-CN" sz="3200" dirty="0">
                <a:latin typeface="宋体" panose="02010600030101010101" pitchFamily="2" charset="-122"/>
              </a:rPr>
              <a:t>25</a:t>
            </a:r>
            <a:r>
              <a:rPr lang="zh-CN" altLang="en-US" sz="3200" dirty="0">
                <a:latin typeface="宋体" panose="02010600030101010101" pitchFamily="2" charset="-122"/>
              </a:rPr>
              <a:t>℃和</a:t>
            </a:r>
            <a:r>
              <a:rPr lang="en-US" altLang="zh-CN" sz="3200" dirty="0">
                <a:latin typeface="宋体" panose="02010600030101010101" pitchFamily="2" charset="-122"/>
              </a:rPr>
              <a:t>40%</a:t>
            </a:r>
            <a:r>
              <a:rPr lang="zh-CN" altLang="en-US" sz="3200" dirty="0">
                <a:latin typeface="宋体" panose="02010600030101010101" pitchFamily="2" charset="-122"/>
              </a:rPr>
              <a:t>到</a:t>
            </a:r>
            <a:r>
              <a:rPr lang="en-US" altLang="zh-CN" sz="3200" dirty="0">
                <a:latin typeface="宋体" panose="02010600030101010101" pitchFamily="2" charset="-122"/>
              </a:rPr>
              <a:t>50%</a:t>
            </a:r>
            <a:r>
              <a:rPr lang="zh-CN" altLang="en-US" sz="3200" dirty="0">
                <a:latin typeface="宋体" panose="02010600030101010101" pitchFamily="2" charset="-122"/>
              </a:rPr>
              <a:t>。那干脆再附加温度计、湿度计的功能</a:t>
            </a:r>
            <a:r>
              <a:rPr lang="en-US" altLang="zh-CN" sz="3200" dirty="0">
                <a:latin typeface="宋体" panose="02010600030101010101" pitchFamily="2" charset="-122"/>
              </a:rPr>
              <a:t>……</a:t>
            </a:r>
            <a:r>
              <a:rPr lang="zh-CN" altLang="en-US" sz="3200" dirty="0">
                <a:latin typeface="宋体" panose="02010600030101010101" pitchFamily="2" charset="-122"/>
              </a:rPr>
              <a:t>要摇头风扇，这样有助于通风，能降低湿度。在某海，这湿度是不可能低于</a:t>
            </a:r>
            <a:r>
              <a:rPr lang="en-US" altLang="zh-CN" sz="3200" dirty="0">
                <a:latin typeface="宋体" panose="02010600030101010101" pitchFamily="2" charset="-122"/>
              </a:rPr>
              <a:t>40%</a:t>
            </a:r>
            <a:r>
              <a:rPr lang="zh-CN" altLang="en-US" sz="3200" dirty="0">
                <a:latin typeface="宋体" panose="02010600030101010101" pitchFamily="2" charset="-122"/>
              </a:rPr>
              <a:t>的了，就设置一下环境温度超过了</a:t>
            </a:r>
            <a:r>
              <a:rPr lang="en-US" altLang="zh-CN" sz="3200" dirty="0">
                <a:latin typeface="宋体" panose="02010600030101010101" pitchFamily="2" charset="-122"/>
              </a:rPr>
              <a:t>26</a:t>
            </a:r>
            <a:r>
              <a:rPr lang="zh-CN" altLang="en-US" sz="3200" dirty="0">
                <a:latin typeface="宋体" panose="02010600030101010101" pitchFamily="2" charset="-122"/>
              </a:rPr>
              <a:t>℃，就开始工作吧</a:t>
            </a:r>
            <a:r>
              <a:rPr lang="en-US" altLang="zh-CN" sz="3200" dirty="0">
                <a:latin typeface="宋体" panose="02010600030101010101" pitchFamily="2" charset="-122"/>
              </a:rPr>
              <a:t>……</a:t>
            </a:r>
            <a:r>
              <a:rPr lang="zh-CN" altLang="en-US" sz="3200" dirty="0">
                <a:latin typeface="宋体" panose="02010600030101010101" pitchFamily="2" charset="-122"/>
              </a:rPr>
              <a:t>”</a:t>
            </a:r>
            <a:endParaRPr lang="en-US" altLang="zh-CN" sz="3200" dirty="0">
              <a:latin typeface="宋体" panose="02010600030101010101" pitchFamily="2" charset="-122"/>
            </a:endParaRPr>
          </a:p>
        </p:txBody>
      </p:sp>
    </p:spTree>
    <p:extLst>
      <p:ext uri="{BB962C8B-B14F-4D97-AF65-F5344CB8AC3E}">
        <p14:creationId xmlns:p14="http://schemas.microsoft.com/office/powerpoint/2010/main" val="612419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16"/>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0" name="矩形 17"/>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1" name="矩形 18"/>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2" name="矩形 19"/>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eaLnBrk="1" hangingPunct="1"/>
            <a:endParaRPr lang="zh-CN" altLang="en-US">
              <a:solidFill>
                <a:srgbClr val="FFFFFF"/>
              </a:solidFill>
            </a:endParaRPr>
          </a:p>
        </p:txBody>
      </p:sp>
      <p:sp>
        <p:nvSpPr>
          <p:cNvPr id="24583" name="文本框 20"/>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b="1">
                <a:solidFill>
                  <a:schemeClr val="bg1"/>
                </a:solidFill>
                <a:latin typeface="Arial" panose="020B0604020202020204" pitchFamily="34" charset="0"/>
                <a:cs typeface="Arial" panose="020B0604020202020204" pitchFamily="34" charset="0"/>
              </a:rPr>
              <a:t>02</a:t>
            </a:r>
            <a:endParaRPr lang="zh-CN" altLang="en-US" sz="9600" b="1">
              <a:solidFill>
                <a:schemeClr val="bg1"/>
              </a:solidFill>
              <a:latin typeface="Arial" panose="020B0604020202020204" pitchFamily="34" charset="0"/>
              <a:cs typeface="Arial" panose="020B0604020202020204" pitchFamily="34" charset="0"/>
            </a:endParaRPr>
          </a:p>
        </p:txBody>
      </p:sp>
      <p:sp>
        <p:nvSpPr>
          <p:cNvPr id="24584" name="文本框 21"/>
          <p:cNvSpPr txBox="1">
            <a:spLocks noChangeArrowheads="1"/>
          </p:cNvSpPr>
          <p:nvPr/>
        </p:nvSpPr>
        <p:spPr bwMode="auto">
          <a:xfrm>
            <a:off x="5241925" y="2819400"/>
            <a:ext cx="492125"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rgbClr val="767171"/>
                </a:solidFill>
                <a:latin typeface="Arial" panose="020B0604020202020204" pitchFamily="34" charset="0"/>
                <a:cs typeface="Arial" panose="020B0604020202020204" pitchFamily="34" charset="0"/>
              </a:rPr>
              <a:t>PART TWO</a:t>
            </a:r>
            <a:endParaRPr lang="zh-CN" altLang="en-US" sz="2000">
              <a:solidFill>
                <a:srgbClr val="767171"/>
              </a:solidFill>
              <a:latin typeface="Arial" panose="020B0604020202020204" pitchFamily="34" charset="0"/>
              <a:cs typeface="Arial" panose="020B0604020202020204" pitchFamily="34" charset="0"/>
            </a:endParaRPr>
          </a:p>
        </p:txBody>
      </p:sp>
      <p:sp>
        <p:nvSpPr>
          <p:cNvPr id="24585" name="文本框 22"/>
          <p:cNvSpPr txBox="1">
            <a:spLocks noChangeArrowheads="1"/>
          </p:cNvSpPr>
          <p:nvPr/>
        </p:nvSpPr>
        <p:spPr bwMode="auto">
          <a:xfrm>
            <a:off x="6005513" y="2725738"/>
            <a:ext cx="350769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800" b="1" dirty="0">
                <a:solidFill>
                  <a:srgbClr val="767171"/>
                </a:solidFill>
                <a:latin typeface="Arial" panose="020B0604020202020204" pitchFamily="34" charset="0"/>
                <a:cs typeface="Arial" panose="020B0604020202020204" pitchFamily="34" charset="0"/>
              </a:rPr>
              <a:t>Processing</a:t>
            </a:r>
          </a:p>
          <a:p>
            <a:pPr eaLnBrk="1" hangingPunct="1"/>
            <a:r>
              <a:rPr lang="zh-CN" altLang="en-US" sz="4800" b="1" dirty="0">
                <a:solidFill>
                  <a:srgbClr val="767171"/>
                </a:solidFill>
                <a:latin typeface="Arial" panose="020B0604020202020204" pitchFamily="34" charset="0"/>
                <a:cs typeface="Arial" panose="020B0604020202020204" pitchFamily="34" charset="0"/>
              </a:rPr>
              <a:t>关键代码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58775"/>
            <a:ext cx="1981200" cy="730250"/>
          </a:xfrm>
          <a:prstGeom prst="rect">
            <a:avLst/>
          </a:prstGeom>
          <a:noFill/>
          <a:ln>
            <a:noFill/>
          </a:ln>
          <a:effectLst>
            <a:outerShdw dist="38100" dir="8100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CF884532-4A04-4EBB-B54D-F7392FF20466}"/>
              </a:ext>
            </a:extLst>
          </p:cNvPr>
          <p:cNvPicPr>
            <a:picLocks noChangeAspect="1"/>
          </p:cNvPicPr>
          <p:nvPr/>
        </p:nvPicPr>
        <p:blipFill>
          <a:blip r:embed="rId3"/>
          <a:stretch>
            <a:fillRect/>
          </a:stretch>
        </p:blipFill>
        <p:spPr>
          <a:xfrm>
            <a:off x="661496" y="1415493"/>
            <a:ext cx="3648075" cy="4743450"/>
          </a:xfrm>
          <a:prstGeom prst="rect">
            <a:avLst/>
          </a:prstGeom>
        </p:spPr>
      </p:pic>
      <p:sp>
        <p:nvSpPr>
          <p:cNvPr id="5" name="文本框 23">
            <a:extLst>
              <a:ext uri="{FF2B5EF4-FFF2-40B4-BE49-F238E27FC236}">
                <a16:creationId xmlns:a16="http://schemas.microsoft.com/office/drawing/2014/main" id="{9D05D43B-947A-4A07-AC4B-550014410DDB}"/>
              </a:ext>
            </a:extLst>
          </p:cNvPr>
          <p:cNvSpPr txBox="1">
            <a:spLocks noChangeArrowheads="1"/>
          </p:cNvSpPr>
          <p:nvPr/>
        </p:nvSpPr>
        <p:spPr bwMode="auto">
          <a:xfrm>
            <a:off x="2001120" y="442694"/>
            <a:ext cx="56605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767171"/>
                </a:solidFill>
                <a:latin typeface="Arial" panose="020B0604020202020204" pitchFamily="34" charset="0"/>
                <a:cs typeface="Arial" panose="020B0604020202020204" pitchFamily="34" charset="0"/>
              </a:rPr>
              <a:t>从</a:t>
            </a:r>
            <a:r>
              <a:rPr lang="en-US" altLang="zh-CN" sz="3600" b="1" dirty="0">
                <a:solidFill>
                  <a:srgbClr val="767171"/>
                </a:solidFill>
                <a:latin typeface="Arial" panose="020B0604020202020204" pitchFamily="34" charset="0"/>
                <a:cs typeface="Arial" panose="020B0604020202020204" pitchFamily="34" charset="0"/>
              </a:rPr>
              <a:t>Arduino</a:t>
            </a:r>
            <a:r>
              <a:rPr lang="zh-CN" altLang="en-US" sz="3600" b="1" dirty="0">
                <a:solidFill>
                  <a:srgbClr val="767171"/>
                </a:solidFill>
                <a:latin typeface="Arial" panose="020B0604020202020204" pitchFamily="34" charset="0"/>
                <a:cs typeface="Arial" panose="020B0604020202020204" pitchFamily="34" charset="0"/>
              </a:rPr>
              <a:t>中获得两个数据</a:t>
            </a:r>
          </a:p>
        </p:txBody>
      </p:sp>
      <p:sp>
        <p:nvSpPr>
          <p:cNvPr id="3" name="文本框 2">
            <a:extLst>
              <a:ext uri="{FF2B5EF4-FFF2-40B4-BE49-F238E27FC236}">
                <a16:creationId xmlns:a16="http://schemas.microsoft.com/office/drawing/2014/main" id="{AD799694-F8EF-4195-A20C-F440E5E495B6}"/>
              </a:ext>
            </a:extLst>
          </p:cNvPr>
          <p:cNvSpPr txBox="1"/>
          <p:nvPr/>
        </p:nvSpPr>
        <p:spPr>
          <a:xfrm>
            <a:off x="6495069" y="2448390"/>
            <a:ext cx="4157220" cy="2677656"/>
          </a:xfrm>
          <a:prstGeom prst="rect">
            <a:avLst/>
          </a:prstGeom>
          <a:noFill/>
        </p:spPr>
        <p:txBody>
          <a:bodyPr wrap="square" rtlCol="0">
            <a:spAutoFit/>
          </a:bodyPr>
          <a:lstStyle/>
          <a:p>
            <a:r>
              <a:rPr lang="zh-CN" altLang="en-US" sz="2800" dirty="0"/>
              <a:t>         在主程序中，在</a:t>
            </a:r>
            <a:r>
              <a:rPr lang="en-US" altLang="zh-CN" sz="2800" dirty="0"/>
              <a:t>draw</a:t>
            </a:r>
            <a:r>
              <a:rPr lang="zh-CN" altLang="en-US" sz="2800" dirty="0"/>
              <a:t>中将两个类表达出来了后，在</a:t>
            </a:r>
            <a:r>
              <a:rPr lang="en-US" altLang="zh-CN" sz="2800" dirty="0" err="1"/>
              <a:t>serialEvent</a:t>
            </a:r>
            <a:r>
              <a:rPr lang="zh-CN" altLang="en-US" sz="2800" dirty="0"/>
              <a:t>中将从</a:t>
            </a:r>
            <a:r>
              <a:rPr lang="en-US" altLang="zh-CN" sz="2800" dirty="0"/>
              <a:t>Arduino</a:t>
            </a:r>
            <a:r>
              <a:rPr lang="zh-CN" altLang="en-US" sz="2800" dirty="0"/>
              <a:t>传来的两个以逗号分开的数据分别赋予湿度计和温度计</a:t>
            </a:r>
            <a:r>
              <a:rPr lang="zh-CN" altLang="en-US" dirty="0"/>
              <a:t>。</a:t>
            </a:r>
          </a:p>
        </p:txBody>
      </p:sp>
    </p:spTree>
    <p:extLst>
      <p:ext uri="{BB962C8B-B14F-4D97-AF65-F5344CB8AC3E}">
        <p14:creationId xmlns:p14="http://schemas.microsoft.com/office/powerpoint/2010/main" val="2523214288"/>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842</Words>
  <Application>Microsoft Office PowerPoint</Application>
  <PresentationFormat>宽屏</PresentationFormat>
  <Paragraphs>72</Paragraphs>
  <Slides>21</Slides>
  <Notes>0</Notes>
  <HiddenSlides>0</HiddenSlides>
  <MMClips>0</MMClips>
  <ScaleCrop>false</ScaleCrop>
  <HeadingPairs>
    <vt:vector size="6" baseType="variant">
      <vt:variant>
        <vt:lpstr>已用的字体</vt:lpstr>
      </vt:variant>
      <vt:variant>
        <vt:i4>6</vt:i4>
      </vt:variant>
      <vt:variant>
        <vt:lpstr>主题</vt:lpstr>
      </vt:variant>
      <vt:variant>
        <vt:i4>12</vt:i4>
      </vt:variant>
      <vt:variant>
        <vt:lpstr>幻灯片标题</vt:lpstr>
      </vt:variant>
      <vt:variant>
        <vt:i4>21</vt:i4>
      </vt:variant>
    </vt:vector>
  </HeadingPairs>
  <TitlesOfParts>
    <vt:vector size="39" baseType="lpstr">
      <vt:lpstr>华文中宋</vt:lpstr>
      <vt:lpstr>宋体</vt:lpstr>
      <vt:lpstr>微软雅黑</vt:lpstr>
      <vt:lpstr>Arial</vt:lpstr>
      <vt:lpstr>Calibri</vt:lpstr>
      <vt:lpstr>Calibri Light</vt:lpstr>
      <vt:lpstr>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亦凡 吴</cp:lastModifiedBy>
  <cp:revision>43</cp:revision>
  <dcterms:created xsi:type="dcterms:W3CDTF">2015-07-30T01:13:00Z</dcterms:created>
  <dcterms:modified xsi:type="dcterms:W3CDTF">2019-07-05T03:15:26Z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